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2"/>
  </p:notesMasterIdLst>
  <p:sldIdLst>
    <p:sldId id="257" r:id="rId2"/>
    <p:sldId id="256" r:id="rId3"/>
    <p:sldId id="302" r:id="rId4"/>
    <p:sldId id="286" r:id="rId5"/>
    <p:sldId id="288" r:id="rId6"/>
    <p:sldId id="289" r:id="rId7"/>
    <p:sldId id="303" r:id="rId8"/>
    <p:sldId id="304" r:id="rId9"/>
    <p:sldId id="381" r:id="rId10"/>
    <p:sldId id="383" r:id="rId11"/>
    <p:sldId id="394" r:id="rId12"/>
    <p:sldId id="395" r:id="rId13"/>
    <p:sldId id="512" r:id="rId14"/>
    <p:sldId id="516" r:id="rId15"/>
    <p:sldId id="517" r:id="rId16"/>
    <p:sldId id="518" r:id="rId17"/>
    <p:sldId id="261" r:id="rId18"/>
    <p:sldId id="262" r:id="rId19"/>
    <p:sldId id="264" r:id="rId20"/>
    <p:sldId id="268"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Montserrat" pitchFamily="2" charset="77"/>
      <p:regular r:id="rId29"/>
      <p:bold r:id="rId30"/>
    </p:embeddedFont>
    <p:embeddedFont>
      <p:font typeface="Montserrat Medium" pitchFamily="2" charset="77"/>
      <p:regular r:id="rId31"/>
      <p:bold r:id="rId32"/>
    </p:embeddedFont>
    <p:embeddedFont>
      <p:font typeface="Roboto" panose="02000000000000000000" pitchFamily="2"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0D0D"/>
    <a:srgbClr val="FFCC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474"/>
    <p:restoredTop sz="94641"/>
  </p:normalViewPr>
  <p:slideViewPr>
    <p:cSldViewPr snapToGrid="0" snapToObjects="1">
      <p:cViewPr varScale="1">
        <p:scale>
          <a:sx n="74" d="100"/>
          <a:sy n="74" d="100"/>
        </p:scale>
        <p:origin x="184" y="20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183298-B125-B44C-ACB6-39B395363AC2}" type="datetimeFigureOut">
              <a:rPr lang="en-US" smtClean="0"/>
              <a:t>5/2/19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A8D688-A701-964A-9C7C-9C8F0CA4EB0F}" type="slidenum">
              <a:rPr lang="en-US" smtClean="0"/>
              <a:t>‹#›</a:t>
            </a:fld>
            <a:endParaRPr lang="en-US"/>
          </a:p>
        </p:txBody>
      </p:sp>
    </p:spTree>
    <p:extLst>
      <p:ext uri="{BB962C8B-B14F-4D97-AF65-F5344CB8AC3E}">
        <p14:creationId xmlns:p14="http://schemas.microsoft.com/office/powerpoint/2010/main" val="1213839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465C5-7A89-F84C-A67E-764FDB94DBEF}" type="slidenum">
              <a:rPr lang="en-US" smtClean="0"/>
              <a:t>2</a:t>
            </a:fld>
            <a:endParaRPr lang="en-US"/>
          </a:p>
        </p:txBody>
      </p:sp>
    </p:spTree>
    <p:extLst>
      <p:ext uri="{BB962C8B-B14F-4D97-AF65-F5344CB8AC3E}">
        <p14:creationId xmlns:p14="http://schemas.microsoft.com/office/powerpoint/2010/main" val="1809356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solidFill>
                  <a:srgbClr val="4F81BD"/>
                </a:solidFill>
                <a:latin typeface="+mn-lt"/>
                <a:ea typeface="Arial" pitchFamily="-65" charset="0"/>
                <a:cs typeface="Arial" pitchFamily="-65" charset="0"/>
              </a:rPr>
              <a:t>ePoD</a:t>
            </a:r>
            <a:r>
              <a:rPr lang="en-GB" dirty="0">
                <a:solidFill>
                  <a:srgbClr val="4F81BD"/>
                </a:solidFill>
                <a:latin typeface="+mn-lt"/>
                <a:ea typeface="Arial" pitchFamily="-65" charset="0"/>
                <a:cs typeface="Arial" pitchFamily="-65" charset="0"/>
              </a:rPr>
              <a:t> comes into force once your van is loaded with items for delivery.</a:t>
            </a:r>
          </a:p>
          <a:p>
            <a:endParaRPr lang="en-US" dirty="0"/>
          </a:p>
        </p:txBody>
      </p:sp>
      <p:sp>
        <p:nvSpPr>
          <p:cNvPr id="4" name="Slide Number Placeholder 3"/>
          <p:cNvSpPr>
            <a:spLocks noGrp="1"/>
          </p:cNvSpPr>
          <p:nvPr>
            <p:ph type="sldNum" sz="quarter" idx="10"/>
          </p:nvPr>
        </p:nvSpPr>
        <p:spPr/>
        <p:txBody>
          <a:bodyPr/>
          <a:lstStyle/>
          <a:p>
            <a:fld id="{702989D4-CAF9-46E5-B64E-5BE547CDDB97}" type="slidenum">
              <a:rPr lang="en-US" smtClean="0"/>
              <a:t>13</a:t>
            </a:fld>
            <a:endParaRPr lang="en-US"/>
          </a:p>
        </p:txBody>
      </p:sp>
    </p:spTree>
    <p:extLst>
      <p:ext uri="{BB962C8B-B14F-4D97-AF65-F5344CB8AC3E}">
        <p14:creationId xmlns:p14="http://schemas.microsoft.com/office/powerpoint/2010/main" val="3458755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solidFill>
                  <a:srgbClr val="4F81BD"/>
                </a:solidFill>
                <a:latin typeface="+mn-lt"/>
                <a:ea typeface="Arial" pitchFamily="-65" charset="0"/>
                <a:cs typeface="Arial" pitchFamily="-65" charset="0"/>
              </a:rPr>
              <a:t>ePoD</a:t>
            </a:r>
            <a:r>
              <a:rPr lang="en-GB" dirty="0">
                <a:solidFill>
                  <a:srgbClr val="4F81BD"/>
                </a:solidFill>
                <a:latin typeface="+mn-lt"/>
                <a:ea typeface="Arial" pitchFamily="-65" charset="0"/>
                <a:cs typeface="Arial" pitchFamily="-65" charset="0"/>
              </a:rPr>
              <a:t> comes into force once your van is loaded with items for delivery.</a:t>
            </a:r>
          </a:p>
          <a:p>
            <a:endParaRPr lang="en-US" dirty="0"/>
          </a:p>
        </p:txBody>
      </p:sp>
      <p:sp>
        <p:nvSpPr>
          <p:cNvPr id="4" name="Slide Number Placeholder 3"/>
          <p:cNvSpPr>
            <a:spLocks noGrp="1"/>
          </p:cNvSpPr>
          <p:nvPr>
            <p:ph type="sldNum" sz="quarter" idx="10"/>
          </p:nvPr>
        </p:nvSpPr>
        <p:spPr/>
        <p:txBody>
          <a:bodyPr/>
          <a:lstStyle/>
          <a:p>
            <a:fld id="{702989D4-CAF9-46E5-B64E-5BE547CDDB97}" type="slidenum">
              <a:rPr lang="en-US" smtClean="0"/>
              <a:t>14</a:t>
            </a:fld>
            <a:endParaRPr lang="en-US"/>
          </a:p>
        </p:txBody>
      </p:sp>
    </p:spTree>
    <p:extLst>
      <p:ext uri="{BB962C8B-B14F-4D97-AF65-F5344CB8AC3E}">
        <p14:creationId xmlns:p14="http://schemas.microsoft.com/office/powerpoint/2010/main" val="463699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465C5-7A89-F84C-A67E-764FDB94DBEF}" type="slidenum">
              <a:rPr lang="en-US" smtClean="0"/>
              <a:t>3</a:t>
            </a:fld>
            <a:endParaRPr lang="en-US"/>
          </a:p>
        </p:txBody>
      </p:sp>
    </p:spTree>
    <p:extLst>
      <p:ext uri="{BB962C8B-B14F-4D97-AF65-F5344CB8AC3E}">
        <p14:creationId xmlns:p14="http://schemas.microsoft.com/office/powerpoint/2010/main" val="3004819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943" indent="-228943" eaLnBrk="1" fontAlgn="auto" hangingPunct="1">
              <a:spcBef>
                <a:spcPts val="0"/>
              </a:spcBef>
              <a:spcAft>
                <a:spcPts val="0"/>
              </a:spcAft>
              <a:buFontTx/>
              <a:buAutoNum type="arabicPeriod"/>
              <a:defRPr/>
            </a:pPr>
            <a:r>
              <a:rPr lang="en-US" dirty="0"/>
              <a:t>Ferring collaborates extensively to bring diverse technologies to deliver its drugs. Building on the science to grows its business.</a:t>
            </a:r>
          </a:p>
          <a:p>
            <a:endParaRPr lang="en-US" dirty="0"/>
          </a:p>
        </p:txBody>
      </p:sp>
      <p:sp>
        <p:nvSpPr>
          <p:cNvPr id="4" name="Slide Number Placeholder 3"/>
          <p:cNvSpPr>
            <a:spLocks noGrp="1"/>
          </p:cNvSpPr>
          <p:nvPr>
            <p:ph type="sldNum" sz="quarter" idx="10"/>
          </p:nvPr>
        </p:nvSpPr>
        <p:spPr/>
        <p:txBody>
          <a:bodyPr/>
          <a:lstStyle/>
          <a:p>
            <a:fld id="{BC1465C5-7A89-F84C-A67E-764FDB94DBEF}" type="slidenum">
              <a:rPr lang="en-US" smtClean="0"/>
              <a:t>4</a:t>
            </a:fld>
            <a:endParaRPr lang="en-US"/>
          </a:p>
        </p:txBody>
      </p:sp>
    </p:spTree>
    <p:extLst>
      <p:ext uri="{BB962C8B-B14F-4D97-AF65-F5344CB8AC3E}">
        <p14:creationId xmlns:p14="http://schemas.microsoft.com/office/powerpoint/2010/main" val="661019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 Since our</a:t>
            </a:r>
            <a:r>
              <a:rPr lang="en-GB" baseline="0" dirty="0"/>
              <a:t> now President of Ferring spoke to this meeting 12 months ago Ferring has opened new laboratories.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baseline="0" dirty="0"/>
              <a:t>in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Brazil: </a:t>
            </a:r>
            <a:r>
              <a:rPr lang="en-GB" dirty="0">
                <a:effectLst/>
              </a:rPr>
              <a:t>​development of local products in Brazil as well as the set-up of the new nanotechnology laboratory in collaboration with </a:t>
            </a:r>
            <a:r>
              <a:rPr lang="en-GB" dirty="0" err="1">
                <a:effectLst/>
              </a:rPr>
              <a:t>Achè</a:t>
            </a:r>
            <a:r>
              <a:rPr lang="en-GB" dirty="0">
                <a:effectLst/>
              </a:rPr>
              <a:t>.</a:t>
            </a:r>
          </a:p>
          <a:p>
            <a:r>
              <a:rPr lang="en-GB" dirty="0"/>
              <a:t>Mendeleev: </a:t>
            </a:r>
            <a:r>
              <a:rPr lang="en-GB" dirty="0">
                <a:effectLst/>
              </a:rPr>
              <a:t>development of nasal formulations for biopharmaceuticals, starting with peptide drugs.</a:t>
            </a:r>
            <a:endParaRPr lang="en-GB" dirty="0"/>
          </a:p>
          <a:p>
            <a:r>
              <a:rPr lang="en-GB" dirty="0"/>
              <a:t>IPC-I: Nanotechnology laboratory. Continuing the </a:t>
            </a:r>
            <a:r>
              <a:rPr lang="en-GB" dirty="0">
                <a:effectLst/>
              </a:rPr>
              <a:t>development of local products in India based on established technologies at IPC India as well as identifying local opportunities for innovative technologies that can be applied to development of global products.</a:t>
            </a:r>
            <a:endParaRPr lang="en-GB" dirty="0"/>
          </a:p>
          <a:p>
            <a:r>
              <a:rPr lang="en-GB" dirty="0"/>
              <a:t>China: </a:t>
            </a:r>
            <a:r>
              <a:rPr lang="en-GB" dirty="0">
                <a:effectLst/>
              </a:rPr>
              <a:t>development of long-acting formulations for biopharmaceuticals, in particular, starting with microsphere drug delivery system for peptide drugs. </a:t>
            </a:r>
            <a:endParaRPr lang="en-GB" dirty="0"/>
          </a:p>
        </p:txBody>
      </p:sp>
      <p:sp>
        <p:nvSpPr>
          <p:cNvPr id="4" name="Slide Number Placeholder 3"/>
          <p:cNvSpPr>
            <a:spLocks noGrp="1"/>
          </p:cNvSpPr>
          <p:nvPr>
            <p:ph type="sldNum" sz="quarter" idx="10"/>
          </p:nvPr>
        </p:nvSpPr>
        <p:spPr/>
        <p:txBody>
          <a:bodyPr/>
          <a:lstStyle/>
          <a:p>
            <a:fld id="{BC1465C5-7A89-F84C-A67E-764FDB94DBEF}" type="slidenum">
              <a:rPr lang="en-US" smtClean="0"/>
              <a:t>5</a:t>
            </a:fld>
            <a:endParaRPr lang="en-US"/>
          </a:p>
        </p:txBody>
      </p:sp>
    </p:spTree>
    <p:extLst>
      <p:ext uri="{BB962C8B-B14F-4D97-AF65-F5344CB8AC3E}">
        <p14:creationId xmlns:p14="http://schemas.microsoft.com/office/powerpoint/2010/main" val="2212978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 Since our</a:t>
            </a:r>
            <a:r>
              <a:rPr lang="en-GB" baseline="0" dirty="0"/>
              <a:t> now President of Ferring spoke to this meeting 12 months ago Ferring has opened new laboratories.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baseline="0" dirty="0"/>
              <a:t>in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Brazil: </a:t>
            </a:r>
            <a:r>
              <a:rPr lang="en-GB" dirty="0">
                <a:effectLst/>
              </a:rPr>
              <a:t>​development of local products in Brazil as well as the set-up of the new nanotechnology laboratory in collaboration with </a:t>
            </a:r>
            <a:r>
              <a:rPr lang="en-GB" dirty="0" err="1">
                <a:effectLst/>
              </a:rPr>
              <a:t>Achè</a:t>
            </a:r>
            <a:r>
              <a:rPr lang="en-GB" dirty="0">
                <a:effectLst/>
              </a:rPr>
              <a:t>.</a:t>
            </a:r>
          </a:p>
          <a:p>
            <a:r>
              <a:rPr lang="en-GB" dirty="0"/>
              <a:t>Mendeleev: </a:t>
            </a:r>
            <a:r>
              <a:rPr lang="en-GB" dirty="0">
                <a:effectLst/>
              </a:rPr>
              <a:t>development of nasal formulations for biopharmaceuticals, starting with peptide drugs.</a:t>
            </a:r>
            <a:endParaRPr lang="en-GB" dirty="0"/>
          </a:p>
          <a:p>
            <a:r>
              <a:rPr lang="en-GB" dirty="0"/>
              <a:t>IPC-I: Nanotechnology laboratory. Continuing the </a:t>
            </a:r>
            <a:r>
              <a:rPr lang="en-GB" dirty="0">
                <a:effectLst/>
              </a:rPr>
              <a:t>development of local products in India based on established technologies at IPC India as well as identifying local opportunities for innovative technologies that can be applied to development of global products.</a:t>
            </a:r>
            <a:endParaRPr lang="en-GB" dirty="0"/>
          </a:p>
          <a:p>
            <a:r>
              <a:rPr lang="en-GB" dirty="0"/>
              <a:t>China: </a:t>
            </a:r>
            <a:r>
              <a:rPr lang="en-GB" dirty="0">
                <a:effectLst/>
              </a:rPr>
              <a:t>development of long-acting formulations for biopharmaceuticals, in particular, starting with microsphere drug delivery system for peptide drugs. </a:t>
            </a:r>
            <a:endParaRPr lang="en-GB" dirty="0"/>
          </a:p>
        </p:txBody>
      </p:sp>
      <p:sp>
        <p:nvSpPr>
          <p:cNvPr id="4" name="Slide Number Placeholder 3"/>
          <p:cNvSpPr>
            <a:spLocks noGrp="1"/>
          </p:cNvSpPr>
          <p:nvPr>
            <p:ph type="sldNum" sz="quarter" idx="10"/>
          </p:nvPr>
        </p:nvSpPr>
        <p:spPr/>
        <p:txBody>
          <a:bodyPr/>
          <a:lstStyle/>
          <a:p>
            <a:fld id="{BC1465C5-7A89-F84C-A67E-764FDB94DBEF}" type="slidenum">
              <a:rPr lang="en-US" smtClean="0"/>
              <a:t>6</a:t>
            </a:fld>
            <a:endParaRPr lang="en-US"/>
          </a:p>
        </p:txBody>
      </p:sp>
    </p:spTree>
    <p:extLst>
      <p:ext uri="{BB962C8B-B14F-4D97-AF65-F5344CB8AC3E}">
        <p14:creationId xmlns:p14="http://schemas.microsoft.com/office/powerpoint/2010/main" val="3848947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4DDAD74B-4254-4A15-B920-236F271C9A39}" type="slidenum">
              <a:rPr lang="id-ID" smtClean="0"/>
              <a:t>9</a:t>
            </a:fld>
            <a:endParaRPr lang="id-ID"/>
          </a:p>
        </p:txBody>
      </p:sp>
    </p:spTree>
    <p:extLst>
      <p:ext uri="{BB962C8B-B14F-4D97-AF65-F5344CB8AC3E}">
        <p14:creationId xmlns:p14="http://schemas.microsoft.com/office/powerpoint/2010/main" val="3183078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solidFill>
                  <a:schemeClr val="accent1"/>
                </a:solidFill>
              </a:rPr>
              <a:t>We design, implement and support enterprise mobility solutions so that you can focus on running your business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solidFill>
                  <a:schemeClr val="accent1"/>
                </a:solidFill>
              </a:rPr>
              <a:t>We offer a fully managed service and software development</a:t>
            </a:r>
            <a:endParaRPr lang="en-GB" dirty="0"/>
          </a:p>
          <a:p>
            <a:pPr marL="171450" indent="-171450">
              <a:buFontTx/>
              <a:buChar char="-"/>
            </a:pPr>
            <a:r>
              <a:rPr lang="en-GB" dirty="0">
                <a:solidFill>
                  <a:schemeClr val="accent1"/>
                </a:solidFill>
              </a:rPr>
              <a:t>Our aim is to be your trusted advisor for enterprise mobility</a:t>
            </a:r>
          </a:p>
        </p:txBody>
      </p:sp>
      <p:sp>
        <p:nvSpPr>
          <p:cNvPr id="4" name="Slide Number Placeholder 3"/>
          <p:cNvSpPr>
            <a:spLocks noGrp="1"/>
          </p:cNvSpPr>
          <p:nvPr>
            <p:ph type="sldNum" sz="quarter" idx="10"/>
          </p:nvPr>
        </p:nvSpPr>
        <p:spPr/>
        <p:txBody>
          <a:bodyPr/>
          <a:lstStyle/>
          <a:p>
            <a:fld id="{702989D4-CAF9-46E5-B64E-5BE547CDDB97}" type="slidenum">
              <a:rPr lang="en-US" smtClean="0"/>
              <a:t>10</a:t>
            </a:fld>
            <a:endParaRPr lang="en-US"/>
          </a:p>
        </p:txBody>
      </p:sp>
    </p:spTree>
    <p:extLst>
      <p:ext uri="{BB962C8B-B14F-4D97-AF65-F5344CB8AC3E}">
        <p14:creationId xmlns:p14="http://schemas.microsoft.com/office/powerpoint/2010/main" val="63522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solidFill>
                  <a:schemeClr val="accent1"/>
                </a:solidFill>
              </a:rPr>
              <a:t>We’re vendor independent</a:t>
            </a:r>
          </a:p>
        </p:txBody>
      </p:sp>
      <p:sp>
        <p:nvSpPr>
          <p:cNvPr id="4" name="Slide Number Placeholder 3"/>
          <p:cNvSpPr>
            <a:spLocks noGrp="1"/>
          </p:cNvSpPr>
          <p:nvPr>
            <p:ph type="sldNum" sz="quarter" idx="10"/>
          </p:nvPr>
        </p:nvSpPr>
        <p:spPr/>
        <p:txBody>
          <a:bodyPr/>
          <a:lstStyle/>
          <a:p>
            <a:fld id="{702989D4-CAF9-46E5-B64E-5BE547CDDB97}" type="slidenum">
              <a:rPr lang="en-US" smtClean="0"/>
              <a:t>11</a:t>
            </a:fld>
            <a:endParaRPr lang="en-US"/>
          </a:p>
        </p:txBody>
      </p:sp>
    </p:spTree>
    <p:extLst>
      <p:ext uri="{BB962C8B-B14F-4D97-AF65-F5344CB8AC3E}">
        <p14:creationId xmlns:p14="http://schemas.microsoft.com/office/powerpoint/2010/main" val="4140184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solidFill>
                  <a:schemeClr val="accent1"/>
                </a:solidFill>
              </a:rPr>
              <a:t>We have a thorough understanding of leading-edge mobile and data capture technologies</a:t>
            </a:r>
          </a:p>
          <a:p>
            <a:pPr marL="171450" indent="-171450">
              <a:buFontTx/>
              <a:buChar char="-"/>
            </a:pPr>
            <a:r>
              <a:rPr lang="en-GB" dirty="0">
                <a:solidFill>
                  <a:schemeClr val="accent1"/>
                </a:solidFill>
              </a:rPr>
              <a:t>We’ve gained ISO9001 Quality Management System accreditation and have an ISO27001-accredited data centre</a:t>
            </a:r>
            <a:endParaRPr lang="en-GB" dirty="0"/>
          </a:p>
        </p:txBody>
      </p:sp>
      <p:sp>
        <p:nvSpPr>
          <p:cNvPr id="4" name="Slide Number Placeholder 3"/>
          <p:cNvSpPr>
            <a:spLocks noGrp="1"/>
          </p:cNvSpPr>
          <p:nvPr>
            <p:ph type="sldNum" sz="quarter" idx="10"/>
          </p:nvPr>
        </p:nvSpPr>
        <p:spPr/>
        <p:txBody>
          <a:bodyPr/>
          <a:lstStyle/>
          <a:p>
            <a:fld id="{702989D4-CAF9-46E5-B64E-5BE547CDDB97}" type="slidenum">
              <a:rPr lang="en-US" smtClean="0"/>
              <a:t>12</a:t>
            </a:fld>
            <a:endParaRPr lang="en-US"/>
          </a:p>
        </p:txBody>
      </p:sp>
    </p:spTree>
    <p:extLst>
      <p:ext uri="{BB962C8B-B14F-4D97-AF65-F5344CB8AC3E}">
        <p14:creationId xmlns:p14="http://schemas.microsoft.com/office/powerpoint/2010/main" val="3082154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3E14E-CDFC-6748-BBBD-6E680412C3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C35667-414E-9B45-93E4-E8C13C7BE4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0A734E-F523-2446-A377-CAE47660CFE2}"/>
              </a:ext>
            </a:extLst>
          </p:cNvPr>
          <p:cNvSpPr>
            <a:spLocks noGrp="1"/>
          </p:cNvSpPr>
          <p:nvPr>
            <p:ph type="dt" sz="half" idx="10"/>
          </p:nvPr>
        </p:nvSpPr>
        <p:spPr/>
        <p:txBody>
          <a:bodyPr/>
          <a:lstStyle/>
          <a:p>
            <a:fld id="{50879273-8E72-1845-98D1-CCE03A2522A0}" type="datetimeFigureOut">
              <a:rPr lang="en-US" smtClean="0"/>
              <a:t>5/2/19</a:t>
            </a:fld>
            <a:endParaRPr lang="en-US"/>
          </a:p>
        </p:txBody>
      </p:sp>
      <p:sp>
        <p:nvSpPr>
          <p:cNvPr id="5" name="Footer Placeholder 4">
            <a:extLst>
              <a:ext uri="{FF2B5EF4-FFF2-40B4-BE49-F238E27FC236}">
                <a16:creationId xmlns:a16="http://schemas.microsoft.com/office/drawing/2014/main" id="{3DD854B3-D67E-8A4A-A76A-C5943E3403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A8984-E612-1540-A411-AB965599693A}"/>
              </a:ext>
            </a:extLst>
          </p:cNvPr>
          <p:cNvSpPr>
            <a:spLocks noGrp="1"/>
          </p:cNvSpPr>
          <p:nvPr>
            <p:ph type="sldNum" sz="quarter" idx="12"/>
          </p:nvPr>
        </p:nvSpPr>
        <p:spPr/>
        <p:txBody>
          <a:bodyPr/>
          <a:lstStyle/>
          <a:p>
            <a:fld id="{13D5D07C-CB14-AC4A-BEF0-DE01EA17B882}" type="slidenum">
              <a:rPr lang="en-US" smtClean="0"/>
              <a:t>‹#›</a:t>
            </a:fld>
            <a:endParaRPr lang="en-US"/>
          </a:p>
        </p:txBody>
      </p:sp>
    </p:spTree>
    <p:extLst>
      <p:ext uri="{BB962C8B-B14F-4D97-AF65-F5344CB8AC3E}">
        <p14:creationId xmlns:p14="http://schemas.microsoft.com/office/powerpoint/2010/main" val="2508757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6F883-08A3-0E43-B129-394CF2ACCF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98BFCA-5B4D-CF40-B935-F33A8BFA3B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80D30C-235E-2143-9612-FCA2599B0C44}"/>
              </a:ext>
            </a:extLst>
          </p:cNvPr>
          <p:cNvSpPr>
            <a:spLocks noGrp="1"/>
          </p:cNvSpPr>
          <p:nvPr>
            <p:ph type="dt" sz="half" idx="10"/>
          </p:nvPr>
        </p:nvSpPr>
        <p:spPr/>
        <p:txBody>
          <a:bodyPr/>
          <a:lstStyle/>
          <a:p>
            <a:fld id="{50879273-8E72-1845-98D1-CCE03A2522A0}" type="datetimeFigureOut">
              <a:rPr lang="en-US" smtClean="0"/>
              <a:t>5/2/19</a:t>
            </a:fld>
            <a:endParaRPr lang="en-US"/>
          </a:p>
        </p:txBody>
      </p:sp>
      <p:sp>
        <p:nvSpPr>
          <p:cNvPr id="5" name="Footer Placeholder 4">
            <a:extLst>
              <a:ext uri="{FF2B5EF4-FFF2-40B4-BE49-F238E27FC236}">
                <a16:creationId xmlns:a16="http://schemas.microsoft.com/office/drawing/2014/main" id="{9EEECD2E-3225-B64C-9E95-4799CB3123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54F30-4F9E-AC4F-A30F-9B7789A8A219}"/>
              </a:ext>
            </a:extLst>
          </p:cNvPr>
          <p:cNvSpPr>
            <a:spLocks noGrp="1"/>
          </p:cNvSpPr>
          <p:nvPr>
            <p:ph type="sldNum" sz="quarter" idx="12"/>
          </p:nvPr>
        </p:nvSpPr>
        <p:spPr/>
        <p:txBody>
          <a:bodyPr/>
          <a:lstStyle/>
          <a:p>
            <a:fld id="{13D5D07C-CB14-AC4A-BEF0-DE01EA17B882}" type="slidenum">
              <a:rPr lang="en-US" smtClean="0"/>
              <a:t>‹#›</a:t>
            </a:fld>
            <a:endParaRPr lang="en-US"/>
          </a:p>
        </p:txBody>
      </p:sp>
    </p:spTree>
    <p:extLst>
      <p:ext uri="{BB962C8B-B14F-4D97-AF65-F5344CB8AC3E}">
        <p14:creationId xmlns:p14="http://schemas.microsoft.com/office/powerpoint/2010/main" val="1191042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8B52F5-8E35-7048-96DA-5F5C7FE84E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3ED08B-8A82-5244-A399-A205FF1B09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B3F21-7095-DA40-BAD8-AD0B09C1C7B6}"/>
              </a:ext>
            </a:extLst>
          </p:cNvPr>
          <p:cNvSpPr>
            <a:spLocks noGrp="1"/>
          </p:cNvSpPr>
          <p:nvPr>
            <p:ph type="dt" sz="half" idx="10"/>
          </p:nvPr>
        </p:nvSpPr>
        <p:spPr/>
        <p:txBody>
          <a:bodyPr/>
          <a:lstStyle/>
          <a:p>
            <a:fld id="{50879273-8E72-1845-98D1-CCE03A2522A0}" type="datetimeFigureOut">
              <a:rPr lang="en-US" smtClean="0"/>
              <a:t>5/2/19</a:t>
            </a:fld>
            <a:endParaRPr lang="en-US"/>
          </a:p>
        </p:txBody>
      </p:sp>
      <p:sp>
        <p:nvSpPr>
          <p:cNvPr id="5" name="Footer Placeholder 4">
            <a:extLst>
              <a:ext uri="{FF2B5EF4-FFF2-40B4-BE49-F238E27FC236}">
                <a16:creationId xmlns:a16="http://schemas.microsoft.com/office/drawing/2014/main" id="{4777D774-7ED3-224D-9252-F9E43EA730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6AEB0-A634-F84F-BBC7-0990F5A4C7E1}"/>
              </a:ext>
            </a:extLst>
          </p:cNvPr>
          <p:cNvSpPr>
            <a:spLocks noGrp="1"/>
          </p:cNvSpPr>
          <p:nvPr>
            <p:ph type="sldNum" sz="quarter" idx="12"/>
          </p:nvPr>
        </p:nvSpPr>
        <p:spPr/>
        <p:txBody>
          <a:bodyPr/>
          <a:lstStyle/>
          <a:p>
            <a:fld id="{13D5D07C-CB14-AC4A-BEF0-DE01EA17B882}" type="slidenum">
              <a:rPr lang="en-US" smtClean="0"/>
              <a:t>‹#›</a:t>
            </a:fld>
            <a:endParaRPr lang="en-US"/>
          </a:p>
        </p:txBody>
      </p:sp>
    </p:spTree>
    <p:extLst>
      <p:ext uri="{BB962C8B-B14F-4D97-AF65-F5344CB8AC3E}">
        <p14:creationId xmlns:p14="http://schemas.microsoft.com/office/powerpoint/2010/main" val="3916618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Slide">
    <p:bg>
      <p:bgPr>
        <a:solidFill>
          <a:srgbClr val="FFFFFF"/>
        </a:solidFill>
        <a:effectLst/>
      </p:bgPr>
    </p:bg>
    <p:spTree>
      <p:nvGrpSpPr>
        <p:cNvPr id="1" name=""/>
        <p:cNvGrpSpPr/>
        <p:nvPr/>
      </p:nvGrpSpPr>
      <p:grpSpPr>
        <a:xfrm>
          <a:off x="0" y="0"/>
          <a:ext cx="0" cy="0"/>
          <a:chOff x="0" y="0"/>
          <a:chExt cx="0" cy="0"/>
        </a:xfrm>
      </p:grpSpPr>
      <p:sp>
        <p:nvSpPr>
          <p:cNvPr id="8" name="Picture Placeholder 7"/>
          <p:cNvSpPr>
            <a:spLocks noGrp="1" noChangeAspect="1"/>
          </p:cNvSpPr>
          <p:nvPr>
            <p:ph type="pic" sz="quarter" idx="10"/>
          </p:nvPr>
        </p:nvSpPr>
        <p:spPr>
          <a:xfrm>
            <a:off x="774902" y="698500"/>
            <a:ext cx="10696185" cy="5588000"/>
          </a:xfrm>
          <a:prstGeom prst="rect">
            <a:avLst/>
          </a:prstGeom>
        </p:spPr>
        <p:txBody>
          <a:bodyPr/>
          <a:lstStyle/>
          <a:p>
            <a:endParaRPr lang="en-US"/>
          </a:p>
        </p:txBody>
      </p:sp>
    </p:spTree>
    <p:extLst>
      <p:ext uri="{BB962C8B-B14F-4D97-AF65-F5344CB8AC3E}">
        <p14:creationId xmlns:p14="http://schemas.microsoft.com/office/powerpoint/2010/main" val="37097437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298814" y="-1"/>
            <a:ext cx="4893186" cy="6858001"/>
          </a:xfrm>
          <a:prstGeom prst="rect">
            <a:avLst/>
          </a:prstGeom>
        </p:spPr>
        <p:txBody>
          <a:bodyPr/>
          <a:lstStyle/>
          <a:p>
            <a:endParaRPr lang="en-US"/>
          </a:p>
        </p:txBody>
      </p:sp>
    </p:spTree>
    <p:extLst>
      <p:ext uri="{BB962C8B-B14F-4D97-AF65-F5344CB8AC3E}">
        <p14:creationId xmlns:p14="http://schemas.microsoft.com/office/powerpoint/2010/main" val="413449909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eftside rectengle pic">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800227" y="0"/>
            <a:ext cx="2843211" cy="6858000"/>
          </a:xfrm>
          <a:custGeom>
            <a:avLst/>
            <a:gdLst>
              <a:gd name="connsiteX0" fmla="*/ 0 w 4264817"/>
              <a:gd name="connsiteY0" fmla="*/ 0 h 10287000"/>
              <a:gd name="connsiteX1" fmla="*/ 4264817 w 4264817"/>
              <a:gd name="connsiteY1" fmla="*/ 0 h 10287000"/>
              <a:gd name="connsiteX2" fmla="*/ 4264817 w 4264817"/>
              <a:gd name="connsiteY2" fmla="*/ 10287000 h 10287000"/>
              <a:gd name="connsiteX3" fmla="*/ 0 w 4264817"/>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4264817" h="10287000">
                <a:moveTo>
                  <a:pt x="0" y="0"/>
                </a:moveTo>
                <a:lnTo>
                  <a:pt x="4264817" y="0"/>
                </a:lnTo>
                <a:lnTo>
                  <a:pt x="4264817" y="10287000"/>
                </a:lnTo>
                <a:lnTo>
                  <a:pt x="0" y="10287000"/>
                </a:lnTo>
                <a:close/>
              </a:path>
            </a:pathLst>
          </a:custGeom>
        </p:spPr>
        <p:txBody>
          <a:bodyPr vert="horz" lIns="91440" tIns="45720" rIns="91440" bIns="45720" rtlCol="0">
            <a:normAutofit/>
          </a:bodyPr>
          <a:lstStyle>
            <a:lvl1pPr>
              <a:defRPr lang="en-US" sz="1333">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endParaRPr lang="en-US"/>
          </a:p>
        </p:txBody>
      </p:sp>
    </p:spTree>
    <p:extLst>
      <p:ext uri="{BB962C8B-B14F-4D97-AF65-F5344CB8AC3E}">
        <p14:creationId xmlns:p14="http://schemas.microsoft.com/office/powerpoint/2010/main" val="258943857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77F38-AF4B-AC4F-843C-1FB773DBD8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695F6E-CB90-9D42-A44A-2EA8393B12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CF23C-AAC7-874A-887D-A655FF015244}"/>
              </a:ext>
            </a:extLst>
          </p:cNvPr>
          <p:cNvSpPr>
            <a:spLocks noGrp="1"/>
          </p:cNvSpPr>
          <p:nvPr>
            <p:ph type="dt" sz="half" idx="10"/>
          </p:nvPr>
        </p:nvSpPr>
        <p:spPr/>
        <p:txBody>
          <a:bodyPr/>
          <a:lstStyle/>
          <a:p>
            <a:fld id="{50879273-8E72-1845-98D1-CCE03A2522A0}" type="datetimeFigureOut">
              <a:rPr lang="en-US" smtClean="0"/>
              <a:t>5/2/19</a:t>
            </a:fld>
            <a:endParaRPr lang="en-US"/>
          </a:p>
        </p:txBody>
      </p:sp>
      <p:sp>
        <p:nvSpPr>
          <p:cNvPr id="5" name="Footer Placeholder 4">
            <a:extLst>
              <a:ext uri="{FF2B5EF4-FFF2-40B4-BE49-F238E27FC236}">
                <a16:creationId xmlns:a16="http://schemas.microsoft.com/office/drawing/2014/main" id="{4C98FEFB-671E-F844-A3CA-DF3FC841D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9B195-8F10-E049-9F4F-59E5BDB3DE59}"/>
              </a:ext>
            </a:extLst>
          </p:cNvPr>
          <p:cNvSpPr>
            <a:spLocks noGrp="1"/>
          </p:cNvSpPr>
          <p:nvPr>
            <p:ph type="sldNum" sz="quarter" idx="12"/>
          </p:nvPr>
        </p:nvSpPr>
        <p:spPr/>
        <p:txBody>
          <a:bodyPr/>
          <a:lstStyle/>
          <a:p>
            <a:fld id="{13D5D07C-CB14-AC4A-BEF0-DE01EA17B882}" type="slidenum">
              <a:rPr lang="en-US" smtClean="0"/>
              <a:t>‹#›</a:t>
            </a:fld>
            <a:endParaRPr lang="en-US"/>
          </a:p>
        </p:txBody>
      </p:sp>
    </p:spTree>
    <p:extLst>
      <p:ext uri="{BB962C8B-B14F-4D97-AF65-F5344CB8AC3E}">
        <p14:creationId xmlns:p14="http://schemas.microsoft.com/office/powerpoint/2010/main" val="3221829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34501-43D3-0142-9CA3-8F56019EFF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D86AD4-7BA7-CA4F-A4E1-10741AAA28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22D72D-1C42-2440-8821-7B96876A5057}"/>
              </a:ext>
            </a:extLst>
          </p:cNvPr>
          <p:cNvSpPr>
            <a:spLocks noGrp="1"/>
          </p:cNvSpPr>
          <p:nvPr>
            <p:ph type="dt" sz="half" idx="10"/>
          </p:nvPr>
        </p:nvSpPr>
        <p:spPr/>
        <p:txBody>
          <a:bodyPr/>
          <a:lstStyle/>
          <a:p>
            <a:fld id="{50879273-8E72-1845-98D1-CCE03A2522A0}" type="datetimeFigureOut">
              <a:rPr lang="en-US" smtClean="0"/>
              <a:t>5/2/19</a:t>
            </a:fld>
            <a:endParaRPr lang="en-US"/>
          </a:p>
        </p:txBody>
      </p:sp>
      <p:sp>
        <p:nvSpPr>
          <p:cNvPr id="5" name="Footer Placeholder 4">
            <a:extLst>
              <a:ext uri="{FF2B5EF4-FFF2-40B4-BE49-F238E27FC236}">
                <a16:creationId xmlns:a16="http://schemas.microsoft.com/office/drawing/2014/main" id="{CBAEEC3C-A365-E74C-8D09-B9FEB11B72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A92BC9-0D3E-9141-A51D-8CB61AC5BCE1}"/>
              </a:ext>
            </a:extLst>
          </p:cNvPr>
          <p:cNvSpPr>
            <a:spLocks noGrp="1"/>
          </p:cNvSpPr>
          <p:nvPr>
            <p:ph type="sldNum" sz="quarter" idx="12"/>
          </p:nvPr>
        </p:nvSpPr>
        <p:spPr/>
        <p:txBody>
          <a:bodyPr/>
          <a:lstStyle/>
          <a:p>
            <a:fld id="{13D5D07C-CB14-AC4A-BEF0-DE01EA17B882}" type="slidenum">
              <a:rPr lang="en-US" smtClean="0"/>
              <a:t>‹#›</a:t>
            </a:fld>
            <a:endParaRPr lang="en-US"/>
          </a:p>
        </p:txBody>
      </p:sp>
    </p:spTree>
    <p:extLst>
      <p:ext uri="{BB962C8B-B14F-4D97-AF65-F5344CB8AC3E}">
        <p14:creationId xmlns:p14="http://schemas.microsoft.com/office/powerpoint/2010/main" val="2962054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B84E9-B66E-2B4F-9C87-DB37E3E328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80D580-4949-2241-8EA4-368E87AE00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73B4AA-528C-FE48-A1CB-5824C5AC7F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44D31D-4E1C-A34D-B568-7A9A6E9CB9B3}"/>
              </a:ext>
            </a:extLst>
          </p:cNvPr>
          <p:cNvSpPr>
            <a:spLocks noGrp="1"/>
          </p:cNvSpPr>
          <p:nvPr>
            <p:ph type="dt" sz="half" idx="10"/>
          </p:nvPr>
        </p:nvSpPr>
        <p:spPr/>
        <p:txBody>
          <a:bodyPr/>
          <a:lstStyle/>
          <a:p>
            <a:fld id="{50879273-8E72-1845-98D1-CCE03A2522A0}" type="datetimeFigureOut">
              <a:rPr lang="en-US" smtClean="0"/>
              <a:t>5/2/19</a:t>
            </a:fld>
            <a:endParaRPr lang="en-US"/>
          </a:p>
        </p:txBody>
      </p:sp>
      <p:sp>
        <p:nvSpPr>
          <p:cNvPr id="6" name="Footer Placeholder 5">
            <a:extLst>
              <a:ext uri="{FF2B5EF4-FFF2-40B4-BE49-F238E27FC236}">
                <a16:creationId xmlns:a16="http://schemas.microsoft.com/office/drawing/2014/main" id="{B0A97D54-893A-5A46-BC06-309902448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20BCAA-9AEB-A743-B632-06B525212FA8}"/>
              </a:ext>
            </a:extLst>
          </p:cNvPr>
          <p:cNvSpPr>
            <a:spLocks noGrp="1"/>
          </p:cNvSpPr>
          <p:nvPr>
            <p:ph type="sldNum" sz="quarter" idx="12"/>
          </p:nvPr>
        </p:nvSpPr>
        <p:spPr/>
        <p:txBody>
          <a:bodyPr/>
          <a:lstStyle/>
          <a:p>
            <a:fld id="{13D5D07C-CB14-AC4A-BEF0-DE01EA17B882}" type="slidenum">
              <a:rPr lang="en-US" smtClean="0"/>
              <a:t>‹#›</a:t>
            </a:fld>
            <a:endParaRPr lang="en-US"/>
          </a:p>
        </p:txBody>
      </p:sp>
    </p:spTree>
    <p:extLst>
      <p:ext uri="{BB962C8B-B14F-4D97-AF65-F5344CB8AC3E}">
        <p14:creationId xmlns:p14="http://schemas.microsoft.com/office/powerpoint/2010/main" val="2854637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85E7F-DFD5-8B4A-839F-4AF2FEA828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FF1AEC-04BB-3340-A568-1ACC05BC9D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E42012-418F-A94B-8F99-301A906B51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C19CBF-DE04-7942-BC1F-1C065F4683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96C50E-3C70-ED4C-95DD-832B0817BB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FC1CCB-8531-B449-966E-5B7C8B7E0395}"/>
              </a:ext>
            </a:extLst>
          </p:cNvPr>
          <p:cNvSpPr>
            <a:spLocks noGrp="1"/>
          </p:cNvSpPr>
          <p:nvPr>
            <p:ph type="dt" sz="half" idx="10"/>
          </p:nvPr>
        </p:nvSpPr>
        <p:spPr/>
        <p:txBody>
          <a:bodyPr/>
          <a:lstStyle/>
          <a:p>
            <a:fld id="{50879273-8E72-1845-98D1-CCE03A2522A0}" type="datetimeFigureOut">
              <a:rPr lang="en-US" smtClean="0"/>
              <a:t>5/2/19</a:t>
            </a:fld>
            <a:endParaRPr lang="en-US"/>
          </a:p>
        </p:txBody>
      </p:sp>
      <p:sp>
        <p:nvSpPr>
          <p:cNvPr id="8" name="Footer Placeholder 7">
            <a:extLst>
              <a:ext uri="{FF2B5EF4-FFF2-40B4-BE49-F238E27FC236}">
                <a16:creationId xmlns:a16="http://schemas.microsoft.com/office/drawing/2014/main" id="{F6408F61-11BA-1B4C-B1B4-07AC054767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614DAE-8B0D-EB4E-8CF7-EC9A35896033}"/>
              </a:ext>
            </a:extLst>
          </p:cNvPr>
          <p:cNvSpPr>
            <a:spLocks noGrp="1"/>
          </p:cNvSpPr>
          <p:nvPr>
            <p:ph type="sldNum" sz="quarter" idx="12"/>
          </p:nvPr>
        </p:nvSpPr>
        <p:spPr/>
        <p:txBody>
          <a:bodyPr/>
          <a:lstStyle/>
          <a:p>
            <a:fld id="{13D5D07C-CB14-AC4A-BEF0-DE01EA17B882}" type="slidenum">
              <a:rPr lang="en-US" smtClean="0"/>
              <a:t>‹#›</a:t>
            </a:fld>
            <a:endParaRPr lang="en-US"/>
          </a:p>
        </p:txBody>
      </p:sp>
    </p:spTree>
    <p:extLst>
      <p:ext uri="{BB962C8B-B14F-4D97-AF65-F5344CB8AC3E}">
        <p14:creationId xmlns:p14="http://schemas.microsoft.com/office/powerpoint/2010/main" val="2154558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30C39-CDD3-8D45-A384-F752E5AAD4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B631B0-98BD-FD4A-9E3A-76FC690F819C}"/>
              </a:ext>
            </a:extLst>
          </p:cNvPr>
          <p:cNvSpPr>
            <a:spLocks noGrp="1"/>
          </p:cNvSpPr>
          <p:nvPr>
            <p:ph type="dt" sz="half" idx="10"/>
          </p:nvPr>
        </p:nvSpPr>
        <p:spPr/>
        <p:txBody>
          <a:bodyPr/>
          <a:lstStyle/>
          <a:p>
            <a:fld id="{50879273-8E72-1845-98D1-CCE03A2522A0}" type="datetimeFigureOut">
              <a:rPr lang="en-US" smtClean="0"/>
              <a:t>5/2/19</a:t>
            </a:fld>
            <a:endParaRPr lang="en-US"/>
          </a:p>
        </p:txBody>
      </p:sp>
      <p:sp>
        <p:nvSpPr>
          <p:cNvPr id="4" name="Footer Placeholder 3">
            <a:extLst>
              <a:ext uri="{FF2B5EF4-FFF2-40B4-BE49-F238E27FC236}">
                <a16:creationId xmlns:a16="http://schemas.microsoft.com/office/drawing/2014/main" id="{A3931156-439C-6B42-B22F-8331F6B32E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AE46D5-7284-0C48-8255-4FC424847DC4}"/>
              </a:ext>
            </a:extLst>
          </p:cNvPr>
          <p:cNvSpPr>
            <a:spLocks noGrp="1"/>
          </p:cNvSpPr>
          <p:nvPr>
            <p:ph type="sldNum" sz="quarter" idx="12"/>
          </p:nvPr>
        </p:nvSpPr>
        <p:spPr/>
        <p:txBody>
          <a:bodyPr/>
          <a:lstStyle/>
          <a:p>
            <a:fld id="{13D5D07C-CB14-AC4A-BEF0-DE01EA17B882}" type="slidenum">
              <a:rPr lang="en-US" smtClean="0"/>
              <a:t>‹#›</a:t>
            </a:fld>
            <a:endParaRPr lang="en-US"/>
          </a:p>
        </p:txBody>
      </p:sp>
    </p:spTree>
    <p:extLst>
      <p:ext uri="{BB962C8B-B14F-4D97-AF65-F5344CB8AC3E}">
        <p14:creationId xmlns:p14="http://schemas.microsoft.com/office/powerpoint/2010/main" val="2054310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CA91EB-D28B-7D4F-8ED4-5475022100A1}"/>
              </a:ext>
            </a:extLst>
          </p:cNvPr>
          <p:cNvSpPr>
            <a:spLocks noGrp="1"/>
          </p:cNvSpPr>
          <p:nvPr>
            <p:ph type="dt" sz="half" idx="10"/>
          </p:nvPr>
        </p:nvSpPr>
        <p:spPr/>
        <p:txBody>
          <a:bodyPr/>
          <a:lstStyle/>
          <a:p>
            <a:fld id="{50879273-8E72-1845-98D1-CCE03A2522A0}" type="datetimeFigureOut">
              <a:rPr lang="en-US" smtClean="0"/>
              <a:t>5/2/19</a:t>
            </a:fld>
            <a:endParaRPr lang="en-US"/>
          </a:p>
        </p:txBody>
      </p:sp>
      <p:sp>
        <p:nvSpPr>
          <p:cNvPr id="3" name="Footer Placeholder 2">
            <a:extLst>
              <a:ext uri="{FF2B5EF4-FFF2-40B4-BE49-F238E27FC236}">
                <a16:creationId xmlns:a16="http://schemas.microsoft.com/office/drawing/2014/main" id="{B829EF86-2D76-7649-859D-FEC959BF3A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DFBEDB-060A-6346-B8DD-F116E1261426}"/>
              </a:ext>
            </a:extLst>
          </p:cNvPr>
          <p:cNvSpPr>
            <a:spLocks noGrp="1"/>
          </p:cNvSpPr>
          <p:nvPr>
            <p:ph type="sldNum" sz="quarter" idx="12"/>
          </p:nvPr>
        </p:nvSpPr>
        <p:spPr/>
        <p:txBody>
          <a:bodyPr/>
          <a:lstStyle/>
          <a:p>
            <a:fld id="{13D5D07C-CB14-AC4A-BEF0-DE01EA17B882}" type="slidenum">
              <a:rPr lang="en-US" smtClean="0"/>
              <a:t>‹#›</a:t>
            </a:fld>
            <a:endParaRPr lang="en-US"/>
          </a:p>
        </p:txBody>
      </p:sp>
    </p:spTree>
    <p:extLst>
      <p:ext uri="{BB962C8B-B14F-4D97-AF65-F5344CB8AC3E}">
        <p14:creationId xmlns:p14="http://schemas.microsoft.com/office/powerpoint/2010/main" val="775822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21A83-13AF-2E4D-B23E-E291306520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6B06B1-226C-B743-B3B8-6C9450AB65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53DD20-BCB9-C147-AEA6-D1A0E121CC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724DCD-D755-A24E-8984-BDC6BC1E47C5}"/>
              </a:ext>
            </a:extLst>
          </p:cNvPr>
          <p:cNvSpPr>
            <a:spLocks noGrp="1"/>
          </p:cNvSpPr>
          <p:nvPr>
            <p:ph type="dt" sz="half" idx="10"/>
          </p:nvPr>
        </p:nvSpPr>
        <p:spPr/>
        <p:txBody>
          <a:bodyPr/>
          <a:lstStyle/>
          <a:p>
            <a:fld id="{50879273-8E72-1845-98D1-CCE03A2522A0}" type="datetimeFigureOut">
              <a:rPr lang="en-US" smtClean="0"/>
              <a:t>5/2/19</a:t>
            </a:fld>
            <a:endParaRPr lang="en-US"/>
          </a:p>
        </p:txBody>
      </p:sp>
      <p:sp>
        <p:nvSpPr>
          <p:cNvPr id="6" name="Footer Placeholder 5">
            <a:extLst>
              <a:ext uri="{FF2B5EF4-FFF2-40B4-BE49-F238E27FC236}">
                <a16:creationId xmlns:a16="http://schemas.microsoft.com/office/drawing/2014/main" id="{15CABEDB-0BBE-C34C-950D-D12DFDD8C7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EEEF11-1921-2A4F-93F0-AE63C5E1F053}"/>
              </a:ext>
            </a:extLst>
          </p:cNvPr>
          <p:cNvSpPr>
            <a:spLocks noGrp="1"/>
          </p:cNvSpPr>
          <p:nvPr>
            <p:ph type="sldNum" sz="quarter" idx="12"/>
          </p:nvPr>
        </p:nvSpPr>
        <p:spPr/>
        <p:txBody>
          <a:bodyPr/>
          <a:lstStyle/>
          <a:p>
            <a:fld id="{13D5D07C-CB14-AC4A-BEF0-DE01EA17B882}" type="slidenum">
              <a:rPr lang="en-US" smtClean="0"/>
              <a:t>‹#›</a:t>
            </a:fld>
            <a:endParaRPr lang="en-US"/>
          </a:p>
        </p:txBody>
      </p:sp>
    </p:spTree>
    <p:extLst>
      <p:ext uri="{BB962C8B-B14F-4D97-AF65-F5344CB8AC3E}">
        <p14:creationId xmlns:p14="http://schemas.microsoft.com/office/powerpoint/2010/main" val="335589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450A6-9AB9-0D48-B502-D35D1A0D6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FCD050-9543-424E-9B07-6790BEFD22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7F04B8-B85E-4340-AC7F-EB6D6EB47B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757452-16BD-7E47-8F70-6CEC47932A42}"/>
              </a:ext>
            </a:extLst>
          </p:cNvPr>
          <p:cNvSpPr>
            <a:spLocks noGrp="1"/>
          </p:cNvSpPr>
          <p:nvPr>
            <p:ph type="dt" sz="half" idx="10"/>
          </p:nvPr>
        </p:nvSpPr>
        <p:spPr/>
        <p:txBody>
          <a:bodyPr/>
          <a:lstStyle/>
          <a:p>
            <a:fld id="{50879273-8E72-1845-98D1-CCE03A2522A0}" type="datetimeFigureOut">
              <a:rPr lang="en-US" smtClean="0"/>
              <a:t>5/2/19</a:t>
            </a:fld>
            <a:endParaRPr lang="en-US"/>
          </a:p>
        </p:txBody>
      </p:sp>
      <p:sp>
        <p:nvSpPr>
          <p:cNvPr id="6" name="Footer Placeholder 5">
            <a:extLst>
              <a:ext uri="{FF2B5EF4-FFF2-40B4-BE49-F238E27FC236}">
                <a16:creationId xmlns:a16="http://schemas.microsoft.com/office/drawing/2014/main" id="{5B1E95B9-B166-9A43-9140-8FAA24B98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D26EDF-FA2A-B240-9650-2E9DBACD6EB7}"/>
              </a:ext>
            </a:extLst>
          </p:cNvPr>
          <p:cNvSpPr>
            <a:spLocks noGrp="1"/>
          </p:cNvSpPr>
          <p:nvPr>
            <p:ph type="sldNum" sz="quarter" idx="12"/>
          </p:nvPr>
        </p:nvSpPr>
        <p:spPr/>
        <p:txBody>
          <a:bodyPr/>
          <a:lstStyle/>
          <a:p>
            <a:fld id="{13D5D07C-CB14-AC4A-BEF0-DE01EA17B882}" type="slidenum">
              <a:rPr lang="en-US" smtClean="0"/>
              <a:t>‹#›</a:t>
            </a:fld>
            <a:endParaRPr lang="en-US"/>
          </a:p>
        </p:txBody>
      </p:sp>
    </p:spTree>
    <p:extLst>
      <p:ext uri="{BB962C8B-B14F-4D97-AF65-F5344CB8AC3E}">
        <p14:creationId xmlns:p14="http://schemas.microsoft.com/office/powerpoint/2010/main" val="413017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58A80B-7ED7-704C-ADBB-C6BA906C8A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6FF0A3-8495-504F-B7E7-958ABB9B51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D65C7E-9BB2-AD4A-B7CB-1170CC3D38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79273-8E72-1845-98D1-CCE03A2522A0}" type="datetimeFigureOut">
              <a:rPr lang="en-US" smtClean="0"/>
              <a:t>5/2/19</a:t>
            </a:fld>
            <a:endParaRPr lang="en-US"/>
          </a:p>
        </p:txBody>
      </p:sp>
      <p:sp>
        <p:nvSpPr>
          <p:cNvPr id="5" name="Footer Placeholder 4">
            <a:extLst>
              <a:ext uri="{FF2B5EF4-FFF2-40B4-BE49-F238E27FC236}">
                <a16:creationId xmlns:a16="http://schemas.microsoft.com/office/drawing/2014/main" id="{852C10CB-1301-6347-B532-0A10261238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759852-702C-F748-AAD4-44655B9046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D5D07C-CB14-AC4A-BEF0-DE01EA17B882}" type="slidenum">
              <a:rPr lang="en-US" smtClean="0"/>
              <a:t>‹#›</a:t>
            </a:fld>
            <a:endParaRPr lang="en-US"/>
          </a:p>
        </p:txBody>
      </p:sp>
    </p:spTree>
    <p:extLst>
      <p:ext uri="{BB962C8B-B14F-4D97-AF65-F5344CB8AC3E}">
        <p14:creationId xmlns:p14="http://schemas.microsoft.com/office/powerpoint/2010/main" val="1973583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3.png"/><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53C78-A37F-4745-9D9F-25FD6A2FAB2B}"/>
              </a:ext>
            </a:extLst>
          </p:cNvPr>
          <p:cNvSpPr>
            <a:spLocks noGrp="1"/>
          </p:cNvSpPr>
          <p:nvPr>
            <p:ph type="ctrTitle"/>
          </p:nvPr>
        </p:nvSpPr>
        <p:spPr>
          <a:xfrm>
            <a:off x="1524000" y="2504661"/>
            <a:ext cx="9144000" cy="1005302"/>
          </a:xfrm>
        </p:spPr>
        <p:txBody>
          <a:bodyPr/>
          <a:lstStyle/>
          <a:p>
            <a:r>
              <a:rPr lang="en-US" dirty="0">
                <a:latin typeface="Arial" panose="020B0604020202020204" pitchFamily="34" charset="0"/>
                <a:cs typeface="Arial" panose="020B0604020202020204" pitchFamily="34" charset="0"/>
              </a:rPr>
              <a:t>Sample 1</a:t>
            </a:r>
          </a:p>
        </p:txBody>
      </p:sp>
    </p:spTree>
    <p:extLst>
      <p:ext uri="{BB962C8B-B14F-4D97-AF65-F5344CB8AC3E}">
        <p14:creationId xmlns:p14="http://schemas.microsoft.com/office/powerpoint/2010/main" val="140204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6"/>
          <p:cNvSpPr>
            <a:spLocks noChangeArrowheads="1"/>
          </p:cNvSpPr>
          <p:nvPr/>
        </p:nvSpPr>
        <p:spPr bwMode="auto">
          <a:xfrm>
            <a:off x="1169526" y="540987"/>
            <a:ext cx="65780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09448"/>
            <a:r>
              <a:rPr lang="en-US" altLang="en-US" sz="3600" b="1" dirty="0">
                <a:solidFill>
                  <a:schemeClr val="bg1">
                    <a:lumMod val="50000"/>
                  </a:schemeClr>
                </a:solidFill>
                <a:latin typeface="Montserrat" pitchFamily="2" charset="77"/>
              </a:rPr>
              <a:t>Spirit overview</a:t>
            </a:r>
          </a:p>
        </p:txBody>
      </p:sp>
      <p:pic>
        <p:nvPicPr>
          <p:cNvPr id="10" name="Picture 9"/>
          <p:cNvPicPr>
            <a:picLocks noChangeAspect="1"/>
          </p:cNvPicPr>
          <p:nvPr/>
        </p:nvPicPr>
        <p:blipFill>
          <a:blip r:embed="rId3"/>
          <a:stretch>
            <a:fillRect/>
          </a:stretch>
        </p:blipFill>
        <p:spPr>
          <a:xfrm>
            <a:off x="11095685" y="6242285"/>
            <a:ext cx="848091" cy="382238"/>
          </a:xfrm>
          <a:prstGeom prst="rect">
            <a:avLst/>
          </a:prstGeom>
        </p:spPr>
      </p:pic>
      <p:sp>
        <p:nvSpPr>
          <p:cNvPr id="12" name="Rectangle 11"/>
          <p:cNvSpPr/>
          <p:nvPr/>
        </p:nvSpPr>
        <p:spPr>
          <a:xfrm rot="10800000" flipV="1">
            <a:off x="1169526" y="1229221"/>
            <a:ext cx="731330" cy="457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598"/>
          </a:p>
        </p:txBody>
      </p:sp>
      <p:sp>
        <p:nvSpPr>
          <p:cNvPr id="13" name="Rectangle 12"/>
          <p:cNvSpPr/>
          <p:nvPr/>
        </p:nvSpPr>
        <p:spPr>
          <a:xfrm>
            <a:off x="1089843" y="3072444"/>
            <a:ext cx="7074670" cy="3753015"/>
          </a:xfrm>
          <a:prstGeom prst="rect">
            <a:avLst/>
          </a:prstGeom>
          <a:noFill/>
        </p:spPr>
        <p:txBody>
          <a:bodyPr wrap="square">
            <a:spAutoFit/>
          </a:bodyPr>
          <a:lstStyle/>
          <a:p>
            <a:pPr marL="342900" lvl="5" indent="-342900" defTabSz="1087960">
              <a:lnSpc>
                <a:spcPct val="150000"/>
              </a:lnSpc>
              <a:buFont typeface="Arial" charset="0"/>
              <a:buChar char="•"/>
            </a:pPr>
            <a:r>
              <a:rPr lang="en-US" sz="2300" dirty="0">
                <a:solidFill>
                  <a:schemeClr val="tx1">
                    <a:lumMod val="65000"/>
                    <a:lumOff val="35000"/>
                  </a:schemeClr>
                </a:solidFill>
                <a:latin typeface="Montserrat" charset="0"/>
                <a:ea typeface="Montserrat" charset="0"/>
                <a:cs typeface="Montserrat" charset="0"/>
              </a:rPr>
              <a:t>Develop individual and end-to-end solutions</a:t>
            </a:r>
          </a:p>
          <a:p>
            <a:pPr marL="342900" lvl="5" indent="-342900" defTabSz="1087960">
              <a:lnSpc>
                <a:spcPct val="150000"/>
              </a:lnSpc>
              <a:buFont typeface="Arial" charset="0"/>
              <a:buChar char="•"/>
            </a:pPr>
            <a:endParaRPr lang="en-US" sz="2300" dirty="0">
              <a:solidFill>
                <a:schemeClr val="tx1">
                  <a:lumMod val="65000"/>
                  <a:lumOff val="35000"/>
                </a:schemeClr>
              </a:solidFill>
              <a:latin typeface="Montserrat" charset="0"/>
              <a:ea typeface="Montserrat" charset="0"/>
              <a:cs typeface="Montserrat" charset="0"/>
            </a:endParaRPr>
          </a:p>
          <a:p>
            <a:pPr marL="342900" lvl="5" indent="-342900" defTabSz="1087960">
              <a:lnSpc>
                <a:spcPct val="150000"/>
              </a:lnSpc>
              <a:buFont typeface="Arial" charset="0"/>
              <a:buChar char="•"/>
            </a:pPr>
            <a:r>
              <a:rPr lang="en-US" sz="2300" dirty="0">
                <a:solidFill>
                  <a:schemeClr val="tx1">
                    <a:lumMod val="65000"/>
                    <a:lumOff val="35000"/>
                  </a:schemeClr>
                </a:solidFill>
                <a:latin typeface="Montserrat" charset="0"/>
                <a:ea typeface="Montserrat" charset="0"/>
                <a:cs typeface="Montserrat" charset="0"/>
              </a:rPr>
              <a:t>Provide a fully-managed service and a software development service</a:t>
            </a:r>
          </a:p>
          <a:p>
            <a:pPr marL="342900" lvl="5" indent="-342900" defTabSz="1087960">
              <a:lnSpc>
                <a:spcPct val="150000"/>
              </a:lnSpc>
              <a:buFont typeface="Arial" charset="0"/>
              <a:buChar char="•"/>
            </a:pPr>
            <a:endParaRPr lang="en-US" sz="2300" dirty="0">
              <a:solidFill>
                <a:schemeClr val="tx1">
                  <a:lumMod val="65000"/>
                  <a:lumOff val="35000"/>
                </a:schemeClr>
              </a:solidFill>
              <a:latin typeface="Montserrat" charset="0"/>
              <a:ea typeface="Montserrat" charset="0"/>
              <a:cs typeface="Montserrat" charset="0"/>
            </a:endParaRPr>
          </a:p>
          <a:p>
            <a:pPr marL="342900" lvl="5" indent="-342900" defTabSz="1087960">
              <a:lnSpc>
                <a:spcPct val="150000"/>
              </a:lnSpc>
              <a:buFont typeface="Arial" charset="0"/>
              <a:buChar char="•"/>
            </a:pPr>
            <a:r>
              <a:rPr lang="en-US" sz="2300" dirty="0">
                <a:solidFill>
                  <a:schemeClr val="tx1">
                    <a:lumMod val="65000"/>
                    <a:lumOff val="35000"/>
                  </a:schemeClr>
                </a:solidFill>
                <a:latin typeface="Montserrat" charset="0"/>
                <a:ea typeface="Montserrat" charset="0"/>
                <a:cs typeface="Montserrat" charset="0"/>
              </a:rPr>
              <a:t>Focus on customer care</a:t>
            </a:r>
          </a:p>
          <a:p>
            <a:pPr marL="0" lvl="5" defTabSz="1087960">
              <a:lnSpc>
                <a:spcPct val="150000"/>
              </a:lnSpc>
            </a:pPr>
            <a:endParaRPr lang="en-US" sz="2400" dirty="0">
              <a:solidFill>
                <a:schemeClr val="tx1">
                  <a:lumMod val="65000"/>
                  <a:lumOff val="35000"/>
                </a:schemeClr>
              </a:solidFill>
              <a:latin typeface="Montserrat" charset="0"/>
              <a:ea typeface="Montserrat" charset="0"/>
              <a:cs typeface="Montserrat"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9109" r="61171"/>
          <a:stretch/>
        </p:blipFill>
        <p:spPr>
          <a:xfrm>
            <a:off x="9180613" y="0"/>
            <a:ext cx="3060000" cy="6858000"/>
          </a:xfrm>
          <a:prstGeom prst="rect">
            <a:avLst/>
          </a:prstGeom>
        </p:spPr>
      </p:pic>
      <p:sp>
        <p:nvSpPr>
          <p:cNvPr id="16" name="Rectangle 15"/>
          <p:cNvSpPr/>
          <p:nvPr/>
        </p:nvSpPr>
        <p:spPr>
          <a:xfrm>
            <a:off x="1089843" y="1579261"/>
            <a:ext cx="7455670" cy="1078629"/>
          </a:xfrm>
          <a:prstGeom prst="rect">
            <a:avLst/>
          </a:prstGeom>
          <a:noFill/>
        </p:spPr>
        <p:txBody>
          <a:bodyPr wrap="square">
            <a:spAutoFit/>
          </a:bodyPr>
          <a:lstStyle/>
          <a:p>
            <a:pPr marL="0" lvl="5" defTabSz="1087960">
              <a:lnSpc>
                <a:spcPct val="150000"/>
              </a:lnSpc>
            </a:pPr>
            <a:r>
              <a:rPr lang="en-US" sz="2300" dirty="0">
                <a:solidFill>
                  <a:schemeClr val="tx1">
                    <a:lumMod val="65000"/>
                    <a:lumOff val="35000"/>
                  </a:schemeClr>
                </a:solidFill>
                <a:latin typeface="Montserrat Medium" charset="0"/>
                <a:ea typeface="Montserrat Medium" charset="0"/>
                <a:cs typeface="Montserrat Medium" charset="0"/>
              </a:rPr>
              <a:t>Spirit is an enterprise mobility solution specialist. Our company was created to:</a:t>
            </a:r>
          </a:p>
        </p:txBody>
      </p:sp>
      <p:pic>
        <p:nvPicPr>
          <p:cNvPr id="17" name="Picture 16"/>
          <p:cNvPicPr>
            <a:picLocks noChangeAspect="1"/>
          </p:cNvPicPr>
          <p:nvPr/>
        </p:nvPicPr>
        <p:blipFill>
          <a:blip r:embed="rId3"/>
          <a:stretch>
            <a:fillRect/>
          </a:stretch>
        </p:blipFill>
        <p:spPr>
          <a:xfrm>
            <a:off x="11171885" y="6318485"/>
            <a:ext cx="848091" cy="382238"/>
          </a:xfrm>
          <a:prstGeom prst="rect">
            <a:avLst/>
          </a:prstGeom>
        </p:spPr>
      </p:pic>
    </p:spTree>
    <p:extLst>
      <p:ext uri="{BB962C8B-B14F-4D97-AF65-F5344CB8AC3E}">
        <p14:creationId xmlns:p14="http://schemas.microsoft.com/office/powerpoint/2010/main" val="19758754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2" end="2"/>
                                            </p:txEl>
                                          </p:spTgt>
                                        </p:tgtEl>
                                        <p:attrNameLst>
                                          <p:attrName>style.visibility</p:attrName>
                                        </p:attrNameLst>
                                      </p:cBhvr>
                                      <p:to>
                                        <p:strVal val="visible"/>
                                      </p:to>
                                    </p:set>
                                    <p:animEffect transition="in" filter="fade">
                                      <p:cBhvr>
                                        <p:cTn id="10" dur="500"/>
                                        <p:tgtEl>
                                          <p:spTgt spid="1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4" end="4"/>
                                            </p:txEl>
                                          </p:spTgt>
                                        </p:tgtEl>
                                        <p:attrNameLst>
                                          <p:attrName>style.visibility</p:attrName>
                                        </p:attrNameLst>
                                      </p:cBhvr>
                                      <p:to>
                                        <p:strVal val="visible"/>
                                      </p:to>
                                    </p:set>
                                    <p:animEffect transition="in" filter="fade">
                                      <p:cBhvr>
                                        <p:cTn id="13"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5977676" y="1936193"/>
            <a:ext cx="184778" cy="184778"/>
          </a:xfrm>
          <a:prstGeom prst="ellipse">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sp>
        <p:nvSpPr>
          <p:cNvPr id="7" name="Oval 6"/>
          <p:cNvSpPr/>
          <p:nvPr/>
        </p:nvSpPr>
        <p:spPr>
          <a:xfrm>
            <a:off x="5977676" y="3509355"/>
            <a:ext cx="184778" cy="184778"/>
          </a:xfrm>
          <a:prstGeom prst="ellipse">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sp>
        <p:nvSpPr>
          <p:cNvPr id="8" name="Oval 7"/>
          <p:cNvSpPr/>
          <p:nvPr/>
        </p:nvSpPr>
        <p:spPr>
          <a:xfrm>
            <a:off x="5977676" y="5345534"/>
            <a:ext cx="184778" cy="184778"/>
          </a:xfrm>
          <a:prstGeom prst="ellipse">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cxnSp>
        <p:nvCxnSpPr>
          <p:cNvPr id="10" name="Straight Connector 9"/>
          <p:cNvCxnSpPr>
            <a:stCxn id="5" idx="4"/>
            <a:endCxn id="7" idx="0"/>
          </p:cNvCxnSpPr>
          <p:nvPr/>
        </p:nvCxnSpPr>
        <p:spPr>
          <a:xfrm>
            <a:off x="6070065" y="2120971"/>
            <a:ext cx="0" cy="1388385"/>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4"/>
          </p:cNvCxnSpPr>
          <p:nvPr/>
        </p:nvCxnSpPr>
        <p:spPr>
          <a:xfrm flipH="1">
            <a:off x="6068755" y="5530312"/>
            <a:ext cx="1310" cy="1326796"/>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123181" y="4145618"/>
            <a:ext cx="4403083" cy="567528"/>
          </a:xfrm>
          <a:prstGeom prst="rect">
            <a:avLst/>
          </a:prstGeom>
          <a:noFill/>
        </p:spPr>
        <p:txBody>
          <a:bodyPr wrap="square">
            <a:spAutoFit/>
          </a:bodyPr>
          <a:lstStyle/>
          <a:p>
            <a:pPr defTabSz="1087960">
              <a:lnSpc>
                <a:spcPct val="150000"/>
              </a:lnSpc>
            </a:pPr>
            <a:r>
              <a:rPr lang="en-US" sz="2400" dirty="0">
                <a:solidFill>
                  <a:schemeClr val="tx1">
                    <a:lumMod val="65000"/>
                    <a:lumOff val="35000"/>
                  </a:schemeClr>
                </a:solidFill>
                <a:latin typeface="Montserrat Medium" charset="0"/>
                <a:ea typeface="Montserrat Medium" charset="0"/>
                <a:cs typeface="Montserrat Medium" charset="0"/>
              </a:rPr>
              <a:t>Being vendor-independent</a:t>
            </a:r>
          </a:p>
        </p:txBody>
      </p:sp>
      <p:sp>
        <p:nvSpPr>
          <p:cNvPr id="17" name="Text Placeholder 4"/>
          <p:cNvSpPr txBox="1">
            <a:spLocks/>
          </p:cNvSpPr>
          <p:nvPr/>
        </p:nvSpPr>
        <p:spPr>
          <a:xfrm>
            <a:off x="3998749" y="812662"/>
            <a:ext cx="4194501" cy="452314"/>
          </a:xfrm>
          <a:prstGeom prst="rect">
            <a:avLst/>
          </a:prstGeom>
        </p:spPr>
        <p:txBody>
          <a:bodyPr vert="horz" lIns="45720" tIns="22860" rIns="45720" bIns="22860" rtlCol="0">
            <a:noAutofit/>
          </a:bodyPr>
          <a:lstStyle>
            <a:lvl1pPr marL="0" indent="0" algn="l" defTabSz="1828343" rtl="0" eaLnBrk="1" latinLnBrk="0" hangingPunct="1">
              <a:lnSpc>
                <a:spcPct val="90000"/>
              </a:lnSpc>
              <a:spcBef>
                <a:spcPts val="2000"/>
              </a:spcBef>
              <a:buFont typeface="Arial" panose="020B0604020202020204" pitchFamily="34" charset="0"/>
              <a:buNone/>
              <a:defRPr sz="2800" kern="1200">
                <a:solidFill>
                  <a:schemeClr val="tx1"/>
                </a:solidFill>
                <a:latin typeface="+mn-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algn="ctr"/>
            <a:r>
              <a:rPr lang="en-US" sz="3200" dirty="0">
                <a:solidFill>
                  <a:schemeClr val="bg1">
                    <a:lumMod val="50000"/>
                  </a:schemeClr>
                </a:solidFill>
                <a:latin typeface="Montserrat" pitchFamily="2" charset="77"/>
              </a:rPr>
              <a:t>We achieve this through:</a:t>
            </a:r>
          </a:p>
        </p:txBody>
      </p:sp>
      <p:grpSp>
        <p:nvGrpSpPr>
          <p:cNvPr id="3" name="Group 2"/>
          <p:cNvGrpSpPr/>
          <p:nvPr/>
        </p:nvGrpSpPr>
        <p:grpSpPr>
          <a:xfrm>
            <a:off x="5389307" y="3839075"/>
            <a:ext cx="1361519" cy="1361519"/>
            <a:chOff x="10775438" y="7678149"/>
            <a:chExt cx="2723037" cy="2723037"/>
          </a:xfrm>
        </p:grpSpPr>
        <p:sp>
          <p:nvSpPr>
            <p:cNvPr id="6" name="Oval 5"/>
            <p:cNvSpPr/>
            <p:nvPr/>
          </p:nvSpPr>
          <p:spPr>
            <a:xfrm>
              <a:off x="10775438" y="7678149"/>
              <a:ext cx="2723037" cy="2723037"/>
            </a:xfrm>
            <a:prstGeom prst="ellipse">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pic>
          <p:nvPicPr>
            <p:cNvPr id="2" name="Picture 1"/>
            <p:cNvPicPr>
              <a:picLocks noChangeAspect="1"/>
            </p:cNvPicPr>
            <p:nvPr/>
          </p:nvPicPr>
          <p:blipFill>
            <a:blip r:embed="rId3"/>
            <a:stretch>
              <a:fillRect/>
            </a:stretch>
          </p:blipFill>
          <p:spPr>
            <a:xfrm>
              <a:off x="11487149" y="8127195"/>
              <a:ext cx="1300241" cy="1833222"/>
            </a:xfrm>
            <a:prstGeom prst="rect">
              <a:avLst/>
            </a:prstGeom>
          </p:spPr>
        </p:pic>
      </p:grpSp>
      <p:pic>
        <p:nvPicPr>
          <p:cNvPr id="14" name="Picture 13"/>
          <p:cNvPicPr>
            <a:picLocks noChangeAspect="1"/>
          </p:cNvPicPr>
          <p:nvPr/>
        </p:nvPicPr>
        <p:blipFill>
          <a:blip r:embed="rId4"/>
          <a:stretch>
            <a:fillRect/>
          </a:stretch>
        </p:blipFill>
        <p:spPr>
          <a:xfrm>
            <a:off x="11095685" y="6242285"/>
            <a:ext cx="848091" cy="382238"/>
          </a:xfrm>
          <a:prstGeom prst="rect">
            <a:avLst/>
          </a:prstGeom>
        </p:spPr>
      </p:pic>
    </p:spTree>
    <p:extLst>
      <p:ext uri="{BB962C8B-B14F-4D97-AF65-F5344CB8AC3E}">
        <p14:creationId xmlns:p14="http://schemas.microsoft.com/office/powerpoint/2010/main" val="18996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 fill="hold"/>
                                        <p:tgtEl>
                                          <p:spTgt spid="10"/>
                                        </p:tgtEl>
                                        <p:attrNameLst>
                                          <p:attrName>ppt_x</p:attrName>
                                        </p:attrNameLst>
                                      </p:cBhvr>
                                      <p:tavLst>
                                        <p:tav tm="0">
                                          <p:val>
                                            <p:strVal val="#ppt_x"/>
                                          </p:val>
                                        </p:tav>
                                        <p:tav tm="100000">
                                          <p:val>
                                            <p:strVal val="#ppt_x"/>
                                          </p:val>
                                        </p:tav>
                                      </p:tavLst>
                                    </p:anim>
                                    <p:anim calcmode="lin" valueType="num">
                                      <p:cBhvr additive="base">
                                        <p:cTn id="13" dur="1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 fill="hold"/>
                                        <p:tgtEl>
                                          <p:spTgt spid="7"/>
                                        </p:tgtEl>
                                        <p:attrNameLst>
                                          <p:attrName>ppt_x</p:attrName>
                                        </p:attrNameLst>
                                      </p:cBhvr>
                                      <p:tavLst>
                                        <p:tav tm="0">
                                          <p:val>
                                            <p:strVal val="#ppt_x"/>
                                          </p:val>
                                        </p:tav>
                                        <p:tav tm="100000">
                                          <p:val>
                                            <p:strVal val="#ppt_x"/>
                                          </p:val>
                                        </p:tav>
                                      </p:tavLst>
                                    </p:anim>
                                    <p:anim calcmode="lin" valueType="num">
                                      <p:cBhvr additive="base">
                                        <p:cTn id="22" dur="10" fill="hold"/>
                                        <p:tgtEl>
                                          <p:spTgt spid="7"/>
                                        </p:tgtEl>
                                        <p:attrNameLst>
                                          <p:attrName>ppt_y</p:attrName>
                                        </p:attrNameLst>
                                      </p:cBhvr>
                                      <p:tavLst>
                                        <p:tav tm="0">
                                          <p:val>
                                            <p:strVal val="1+#ppt_h/2"/>
                                          </p:val>
                                        </p:tav>
                                        <p:tav tm="100000">
                                          <p:val>
                                            <p:strVal val="#ppt_y"/>
                                          </p:val>
                                        </p:tav>
                                      </p:tavLst>
                                    </p:anim>
                                  </p:childTnLst>
                                </p:cTn>
                              </p:par>
                            </p:childTnLst>
                          </p:cTn>
                        </p:par>
                        <p:par>
                          <p:cTn id="23" fill="hold">
                            <p:stCondLst>
                              <p:cond delay="1010"/>
                            </p:stCondLst>
                            <p:childTnLst>
                              <p:par>
                                <p:cTn id="24" presetID="2" presetClass="entr" presetSubtype="4"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0" fill="hold"/>
                                        <p:tgtEl>
                                          <p:spTgt spid="8"/>
                                        </p:tgtEl>
                                        <p:attrNameLst>
                                          <p:attrName>ppt_x</p:attrName>
                                        </p:attrNameLst>
                                      </p:cBhvr>
                                      <p:tavLst>
                                        <p:tav tm="0">
                                          <p:val>
                                            <p:strVal val="#ppt_x"/>
                                          </p:val>
                                        </p:tav>
                                        <p:tav tm="100000">
                                          <p:val>
                                            <p:strVal val="#ppt_x"/>
                                          </p:val>
                                        </p:tav>
                                      </p:tavLst>
                                    </p:anim>
                                    <p:anim calcmode="lin" valueType="num">
                                      <p:cBhvr additive="base">
                                        <p:cTn id="27" dur="10" fill="hold"/>
                                        <p:tgtEl>
                                          <p:spTgt spid="8"/>
                                        </p:tgtEl>
                                        <p:attrNameLst>
                                          <p:attrName>ppt_y</p:attrName>
                                        </p:attrNameLst>
                                      </p:cBhvr>
                                      <p:tavLst>
                                        <p:tav tm="0">
                                          <p:val>
                                            <p:strVal val="1+#ppt_h/2"/>
                                          </p:val>
                                        </p:tav>
                                        <p:tav tm="100000">
                                          <p:val>
                                            <p:strVal val="#ppt_y"/>
                                          </p:val>
                                        </p:tav>
                                      </p:tavLst>
                                    </p:anim>
                                  </p:childTnLst>
                                </p:cTn>
                              </p:par>
                            </p:childTnLst>
                          </p:cTn>
                        </p:par>
                        <p:par>
                          <p:cTn id="28" fill="hold">
                            <p:stCondLst>
                              <p:cond delay="1020"/>
                            </p:stCondLst>
                            <p:childTnLst>
                              <p:par>
                                <p:cTn id="29" presetID="2" presetClass="entr" presetSubtype="4"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 fill="hold"/>
                                        <p:tgtEl>
                                          <p:spTgt spid="12"/>
                                        </p:tgtEl>
                                        <p:attrNameLst>
                                          <p:attrName>ppt_x</p:attrName>
                                        </p:attrNameLst>
                                      </p:cBhvr>
                                      <p:tavLst>
                                        <p:tav tm="0">
                                          <p:val>
                                            <p:strVal val="#ppt_x"/>
                                          </p:val>
                                        </p:tav>
                                        <p:tav tm="100000">
                                          <p:val>
                                            <p:strVal val="#ppt_x"/>
                                          </p:val>
                                        </p:tav>
                                      </p:tavLst>
                                    </p:anim>
                                    <p:anim calcmode="lin" valueType="num">
                                      <p:cBhvr additive="base">
                                        <p:cTn id="32" dur="1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977676" y="2607227"/>
            <a:ext cx="184778" cy="184778"/>
          </a:xfrm>
          <a:prstGeom prst="ellipse">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sp>
        <p:nvSpPr>
          <p:cNvPr id="4" name="Oval 3"/>
          <p:cNvSpPr/>
          <p:nvPr/>
        </p:nvSpPr>
        <p:spPr>
          <a:xfrm>
            <a:off x="5977676" y="4180389"/>
            <a:ext cx="184778" cy="184778"/>
          </a:xfrm>
          <a:prstGeom prst="ellipse">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cxnSp>
        <p:nvCxnSpPr>
          <p:cNvPr id="6" name="Straight Connector 5"/>
          <p:cNvCxnSpPr>
            <a:stCxn id="2" idx="4"/>
            <a:endCxn id="4" idx="0"/>
          </p:cNvCxnSpPr>
          <p:nvPr/>
        </p:nvCxnSpPr>
        <p:spPr>
          <a:xfrm>
            <a:off x="6070065" y="2792005"/>
            <a:ext cx="0" cy="1388385"/>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5977676" y="735141"/>
            <a:ext cx="184778" cy="184778"/>
          </a:xfrm>
          <a:prstGeom prst="ellipse">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cxnSp>
        <p:nvCxnSpPr>
          <p:cNvPr id="10" name="Straight Connector 9"/>
          <p:cNvCxnSpPr/>
          <p:nvPr/>
        </p:nvCxnSpPr>
        <p:spPr>
          <a:xfrm>
            <a:off x="6068755" y="-29303"/>
            <a:ext cx="0" cy="763891"/>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028505" y="4613882"/>
            <a:ext cx="4184008" cy="1121525"/>
          </a:xfrm>
          <a:prstGeom prst="rect">
            <a:avLst/>
          </a:prstGeom>
          <a:noFill/>
        </p:spPr>
        <p:txBody>
          <a:bodyPr wrap="square">
            <a:spAutoFit/>
          </a:bodyPr>
          <a:lstStyle/>
          <a:p>
            <a:pPr defTabSz="1087960">
              <a:lnSpc>
                <a:spcPct val="150000"/>
              </a:lnSpc>
            </a:pPr>
            <a:r>
              <a:rPr lang="en-US" sz="2400" dirty="0">
                <a:solidFill>
                  <a:schemeClr val="tx1">
                    <a:lumMod val="65000"/>
                    <a:lumOff val="35000"/>
                  </a:schemeClr>
                </a:solidFill>
                <a:latin typeface="Montserrat Medium" charset="0"/>
                <a:ea typeface="Montserrat Medium" charset="0"/>
                <a:cs typeface="Montserrat Medium" charset="0"/>
              </a:rPr>
              <a:t>Having ISO 9001 and ISO27001 accreditations</a:t>
            </a:r>
          </a:p>
        </p:txBody>
      </p:sp>
      <p:sp>
        <p:nvSpPr>
          <p:cNvPr id="14" name="Rectangle 13"/>
          <p:cNvSpPr/>
          <p:nvPr/>
        </p:nvSpPr>
        <p:spPr>
          <a:xfrm>
            <a:off x="1030288" y="1204542"/>
            <a:ext cx="4019016" cy="1121525"/>
          </a:xfrm>
          <a:prstGeom prst="rect">
            <a:avLst/>
          </a:prstGeom>
          <a:noFill/>
        </p:spPr>
        <p:txBody>
          <a:bodyPr wrap="square">
            <a:spAutoFit/>
          </a:bodyPr>
          <a:lstStyle/>
          <a:p>
            <a:pPr algn="r" defTabSz="1087960">
              <a:lnSpc>
                <a:spcPct val="150000"/>
              </a:lnSpc>
            </a:pPr>
            <a:r>
              <a:rPr lang="en-US" sz="2400" dirty="0">
                <a:solidFill>
                  <a:schemeClr val="tx1">
                    <a:lumMod val="65000"/>
                    <a:lumOff val="35000"/>
                  </a:schemeClr>
                </a:solidFill>
                <a:latin typeface="Montserrat Medium" charset="0"/>
                <a:ea typeface="Montserrat Medium" charset="0"/>
                <a:cs typeface="Montserrat Medium" charset="0"/>
              </a:rPr>
              <a:t>An in-depth knowledge of technologies</a:t>
            </a:r>
          </a:p>
        </p:txBody>
      </p:sp>
      <p:grpSp>
        <p:nvGrpSpPr>
          <p:cNvPr id="19" name="Group 18"/>
          <p:cNvGrpSpPr/>
          <p:nvPr/>
        </p:nvGrpSpPr>
        <p:grpSpPr>
          <a:xfrm>
            <a:off x="5389307" y="1100768"/>
            <a:ext cx="1361519" cy="1361519"/>
            <a:chOff x="10775438" y="2201536"/>
            <a:chExt cx="2723037" cy="2723037"/>
          </a:xfrm>
        </p:grpSpPr>
        <p:sp>
          <p:nvSpPr>
            <p:cNvPr id="8" name="Oval 7"/>
            <p:cNvSpPr/>
            <p:nvPr/>
          </p:nvSpPr>
          <p:spPr>
            <a:xfrm>
              <a:off x="10775438" y="2201536"/>
              <a:ext cx="2723037" cy="2723037"/>
            </a:xfrm>
            <a:prstGeom prst="ellipse">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grpSp>
          <p:nvGrpSpPr>
            <p:cNvPr id="15" name="Group 14"/>
            <p:cNvGrpSpPr/>
            <p:nvPr/>
          </p:nvGrpSpPr>
          <p:grpSpPr>
            <a:xfrm>
              <a:off x="11409921" y="2811776"/>
              <a:ext cx="1448830" cy="1448828"/>
              <a:chOff x="3810001" y="4021138"/>
              <a:chExt cx="296863" cy="296863"/>
            </a:xfrm>
            <a:solidFill>
              <a:srgbClr val="FFCB05"/>
            </a:solidFill>
          </p:grpSpPr>
          <p:sp>
            <p:nvSpPr>
              <p:cNvPr id="16" name="Freeform 40"/>
              <p:cNvSpPr>
                <a:spLocks/>
              </p:cNvSpPr>
              <p:nvPr/>
            </p:nvSpPr>
            <p:spPr bwMode="auto">
              <a:xfrm>
                <a:off x="3881438" y="4092576"/>
                <a:ext cx="71438" cy="71438"/>
              </a:xfrm>
              <a:custGeom>
                <a:avLst/>
                <a:gdLst>
                  <a:gd name="T0" fmla="*/ 7 w 19"/>
                  <a:gd name="T1" fmla="*/ 17 h 19"/>
                  <a:gd name="T2" fmla="*/ 7 w 19"/>
                  <a:gd name="T3" fmla="*/ 11 h 19"/>
                  <a:gd name="T4" fmla="*/ 1 w 19"/>
                  <a:gd name="T5" fmla="*/ 11 h 19"/>
                  <a:gd name="T6" fmla="*/ 0 w 19"/>
                  <a:gd name="T7" fmla="*/ 10 h 19"/>
                  <a:gd name="T8" fmla="*/ 0 w 19"/>
                  <a:gd name="T9" fmla="*/ 9 h 19"/>
                  <a:gd name="T10" fmla="*/ 1 w 19"/>
                  <a:gd name="T11" fmla="*/ 7 h 19"/>
                  <a:gd name="T12" fmla="*/ 7 w 19"/>
                  <a:gd name="T13" fmla="*/ 7 h 19"/>
                  <a:gd name="T14" fmla="*/ 7 w 19"/>
                  <a:gd name="T15" fmla="*/ 1 h 19"/>
                  <a:gd name="T16" fmla="*/ 9 w 19"/>
                  <a:gd name="T17" fmla="*/ 0 h 19"/>
                  <a:gd name="T18" fmla="*/ 10 w 19"/>
                  <a:gd name="T19" fmla="*/ 0 h 19"/>
                  <a:gd name="T20" fmla="*/ 12 w 19"/>
                  <a:gd name="T21" fmla="*/ 1 h 19"/>
                  <a:gd name="T22" fmla="*/ 12 w 19"/>
                  <a:gd name="T23" fmla="*/ 7 h 19"/>
                  <a:gd name="T24" fmla="*/ 17 w 19"/>
                  <a:gd name="T25" fmla="*/ 7 h 19"/>
                  <a:gd name="T26" fmla="*/ 19 w 19"/>
                  <a:gd name="T27" fmla="*/ 9 h 19"/>
                  <a:gd name="T28" fmla="*/ 19 w 19"/>
                  <a:gd name="T29" fmla="*/ 10 h 19"/>
                  <a:gd name="T30" fmla="*/ 17 w 19"/>
                  <a:gd name="T31" fmla="*/ 11 h 19"/>
                  <a:gd name="T32" fmla="*/ 12 w 19"/>
                  <a:gd name="T33" fmla="*/ 11 h 19"/>
                  <a:gd name="T34" fmla="*/ 12 w 19"/>
                  <a:gd name="T35" fmla="*/ 17 h 19"/>
                  <a:gd name="T36" fmla="*/ 10 w 19"/>
                  <a:gd name="T37" fmla="*/ 19 h 19"/>
                  <a:gd name="T38" fmla="*/ 9 w 19"/>
                  <a:gd name="T39" fmla="*/ 19 h 19"/>
                  <a:gd name="T40" fmla="*/ 7 w 19"/>
                  <a:gd name="T41"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19">
                    <a:moveTo>
                      <a:pt x="7" y="17"/>
                    </a:moveTo>
                    <a:cubicBezTo>
                      <a:pt x="7" y="11"/>
                      <a:pt x="7" y="11"/>
                      <a:pt x="7" y="11"/>
                    </a:cubicBezTo>
                    <a:cubicBezTo>
                      <a:pt x="1" y="11"/>
                      <a:pt x="1" y="11"/>
                      <a:pt x="1" y="11"/>
                    </a:cubicBezTo>
                    <a:cubicBezTo>
                      <a:pt x="0" y="11"/>
                      <a:pt x="0" y="11"/>
                      <a:pt x="0" y="10"/>
                    </a:cubicBezTo>
                    <a:cubicBezTo>
                      <a:pt x="0" y="9"/>
                      <a:pt x="0" y="9"/>
                      <a:pt x="0" y="9"/>
                    </a:cubicBezTo>
                    <a:cubicBezTo>
                      <a:pt x="0" y="8"/>
                      <a:pt x="0" y="7"/>
                      <a:pt x="1" y="7"/>
                    </a:cubicBezTo>
                    <a:cubicBezTo>
                      <a:pt x="7" y="7"/>
                      <a:pt x="7" y="7"/>
                      <a:pt x="7" y="7"/>
                    </a:cubicBezTo>
                    <a:cubicBezTo>
                      <a:pt x="7" y="1"/>
                      <a:pt x="7" y="1"/>
                      <a:pt x="7" y="1"/>
                    </a:cubicBezTo>
                    <a:cubicBezTo>
                      <a:pt x="7" y="0"/>
                      <a:pt x="8" y="0"/>
                      <a:pt x="9" y="0"/>
                    </a:cubicBezTo>
                    <a:cubicBezTo>
                      <a:pt x="10" y="0"/>
                      <a:pt x="10" y="0"/>
                      <a:pt x="10" y="0"/>
                    </a:cubicBezTo>
                    <a:cubicBezTo>
                      <a:pt x="11" y="0"/>
                      <a:pt x="12" y="0"/>
                      <a:pt x="12" y="1"/>
                    </a:cubicBezTo>
                    <a:cubicBezTo>
                      <a:pt x="12" y="7"/>
                      <a:pt x="12" y="7"/>
                      <a:pt x="12" y="7"/>
                    </a:cubicBezTo>
                    <a:cubicBezTo>
                      <a:pt x="17" y="7"/>
                      <a:pt x="17" y="7"/>
                      <a:pt x="17" y="7"/>
                    </a:cubicBezTo>
                    <a:cubicBezTo>
                      <a:pt x="18" y="7"/>
                      <a:pt x="19" y="8"/>
                      <a:pt x="19" y="9"/>
                    </a:cubicBezTo>
                    <a:cubicBezTo>
                      <a:pt x="19" y="10"/>
                      <a:pt x="19" y="10"/>
                      <a:pt x="19" y="10"/>
                    </a:cubicBezTo>
                    <a:cubicBezTo>
                      <a:pt x="19" y="11"/>
                      <a:pt x="18" y="11"/>
                      <a:pt x="17" y="11"/>
                    </a:cubicBezTo>
                    <a:cubicBezTo>
                      <a:pt x="12" y="11"/>
                      <a:pt x="12" y="11"/>
                      <a:pt x="12" y="11"/>
                    </a:cubicBezTo>
                    <a:cubicBezTo>
                      <a:pt x="12" y="17"/>
                      <a:pt x="12" y="17"/>
                      <a:pt x="12" y="17"/>
                    </a:cubicBezTo>
                    <a:cubicBezTo>
                      <a:pt x="12" y="18"/>
                      <a:pt x="11" y="19"/>
                      <a:pt x="10" y="19"/>
                    </a:cubicBezTo>
                    <a:cubicBezTo>
                      <a:pt x="9" y="19"/>
                      <a:pt x="9" y="19"/>
                      <a:pt x="9" y="19"/>
                    </a:cubicBezTo>
                    <a:cubicBezTo>
                      <a:pt x="8" y="19"/>
                      <a:pt x="7" y="18"/>
                      <a:pt x="7"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8"/>
              </a:p>
            </p:txBody>
          </p:sp>
          <p:sp>
            <p:nvSpPr>
              <p:cNvPr id="17" name="Freeform 41"/>
              <p:cNvSpPr>
                <a:spLocks noEditPoints="1"/>
              </p:cNvSpPr>
              <p:nvPr/>
            </p:nvSpPr>
            <p:spPr bwMode="auto">
              <a:xfrm>
                <a:off x="3810001" y="4021138"/>
                <a:ext cx="296863" cy="296863"/>
              </a:xfrm>
              <a:custGeom>
                <a:avLst/>
                <a:gdLst>
                  <a:gd name="T0" fmla="*/ 76 w 79"/>
                  <a:gd name="T1" fmla="*/ 63 h 79"/>
                  <a:gd name="T2" fmla="*/ 55 w 79"/>
                  <a:gd name="T3" fmla="*/ 42 h 79"/>
                  <a:gd name="T4" fmla="*/ 53 w 79"/>
                  <a:gd name="T5" fmla="*/ 41 h 79"/>
                  <a:gd name="T6" fmla="*/ 56 w 79"/>
                  <a:gd name="T7" fmla="*/ 28 h 79"/>
                  <a:gd name="T8" fmla="*/ 48 w 79"/>
                  <a:gd name="T9" fmla="*/ 8 h 79"/>
                  <a:gd name="T10" fmla="*/ 28 w 79"/>
                  <a:gd name="T11" fmla="*/ 0 h 79"/>
                  <a:gd name="T12" fmla="*/ 8 w 79"/>
                  <a:gd name="T13" fmla="*/ 8 h 79"/>
                  <a:gd name="T14" fmla="*/ 0 w 79"/>
                  <a:gd name="T15" fmla="*/ 28 h 79"/>
                  <a:gd name="T16" fmla="*/ 8 w 79"/>
                  <a:gd name="T17" fmla="*/ 48 h 79"/>
                  <a:gd name="T18" fmla="*/ 28 w 79"/>
                  <a:gd name="T19" fmla="*/ 56 h 79"/>
                  <a:gd name="T20" fmla="*/ 41 w 79"/>
                  <a:gd name="T21" fmla="*/ 54 h 79"/>
                  <a:gd name="T22" fmla="*/ 42 w 79"/>
                  <a:gd name="T23" fmla="*/ 55 h 79"/>
                  <a:gd name="T24" fmla="*/ 63 w 79"/>
                  <a:gd name="T25" fmla="*/ 76 h 79"/>
                  <a:gd name="T26" fmla="*/ 76 w 79"/>
                  <a:gd name="T27" fmla="*/ 76 h 79"/>
                  <a:gd name="T28" fmla="*/ 76 w 79"/>
                  <a:gd name="T29" fmla="*/ 63 h 79"/>
                  <a:gd name="T30" fmla="*/ 42 w 79"/>
                  <a:gd name="T31" fmla="*/ 42 h 79"/>
                  <a:gd name="T32" fmla="*/ 28 w 79"/>
                  <a:gd name="T33" fmla="*/ 48 h 79"/>
                  <a:gd name="T34" fmla="*/ 14 w 79"/>
                  <a:gd name="T35" fmla="*/ 42 h 79"/>
                  <a:gd name="T36" fmla="*/ 9 w 79"/>
                  <a:gd name="T37" fmla="*/ 28 h 79"/>
                  <a:gd name="T38" fmla="*/ 14 w 79"/>
                  <a:gd name="T39" fmla="*/ 15 h 79"/>
                  <a:gd name="T40" fmla="*/ 28 w 79"/>
                  <a:gd name="T41" fmla="*/ 9 h 79"/>
                  <a:gd name="T42" fmla="*/ 42 w 79"/>
                  <a:gd name="T43" fmla="*/ 15 h 79"/>
                  <a:gd name="T44" fmla="*/ 48 w 79"/>
                  <a:gd name="T45" fmla="*/ 28 h 79"/>
                  <a:gd name="T46" fmla="*/ 42 w 79"/>
                  <a:gd name="T47" fmla="*/ 4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9" h="79">
                    <a:moveTo>
                      <a:pt x="76" y="63"/>
                    </a:moveTo>
                    <a:cubicBezTo>
                      <a:pt x="55" y="42"/>
                      <a:pt x="55" y="42"/>
                      <a:pt x="55" y="42"/>
                    </a:cubicBezTo>
                    <a:cubicBezTo>
                      <a:pt x="54" y="42"/>
                      <a:pt x="54" y="41"/>
                      <a:pt x="53" y="41"/>
                    </a:cubicBezTo>
                    <a:cubicBezTo>
                      <a:pt x="55" y="37"/>
                      <a:pt x="56" y="33"/>
                      <a:pt x="56" y="28"/>
                    </a:cubicBezTo>
                    <a:cubicBezTo>
                      <a:pt x="56" y="21"/>
                      <a:pt x="53" y="13"/>
                      <a:pt x="48" y="8"/>
                    </a:cubicBezTo>
                    <a:cubicBezTo>
                      <a:pt x="43" y="3"/>
                      <a:pt x="36" y="0"/>
                      <a:pt x="28" y="0"/>
                    </a:cubicBezTo>
                    <a:cubicBezTo>
                      <a:pt x="20" y="0"/>
                      <a:pt x="13" y="3"/>
                      <a:pt x="8" y="8"/>
                    </a:cubicBezTo>
                    <a:cubicBezTo>
                      <a:pt x="3" y="13"/>
                      <a:pt x="0" y="21"/>
                      <a:pt x="0" y="28"/>
                    </a:cubicBezTo>
                    <a:cubicBezTo>
                      <a:pt x="0" y="36"/>
                      <a:pt x="3" y="43"/>
                      <a:pt x="8" y="48"/>
                    </a:cubicBezTo>
                    <a:cubicBezTo>
                      <a:pt x="13" y="53"/>
                      <a:pt x="20" y="56"/>
                      <a:pt x="28" y="56"/>
                    </a:cubicBezTo>
                    <a:cubicBezTo>
                      <a:pt x="33" y="56"/>
                      <a:pt x="37" y="55"/>
                      <a:pt x="41" y="54"/>
                    </a:cubicBezTo>
                    <a:cubicBezTo>
                      <a:pt x="41" y="54"/>
                      <a:pt x="41" y="55"/>
                      <a:pt x="42" y="55"/>
                    </a:cubicBezTo>
                    <a:cubicBezTo>
                      <a:pt x="63" y="76"/>
                      <a:pt x="63" y="76"/>
                      <a:pt x="63" y="76"/>
                    </a:cubicBezTo>
                    <a:cubicBezTo>
                      <a:pt x="66" y="79"/>
                      <a:pt x="72" y="79"/>
                      <a:pt x="76" y="76"/>
                    </a:cubicBezTo>
                    <a:cubicBezTo>
                      <a:pt x="79" y="72"/>
                      <a:pt x="79" y="66"/>
                      <a:pt x="76" y="63"/>
                    </a:cubicBezTo>
                    <a:close/>
                    <a:moveTo>
                      <a:pt x="42" y="42"/>
                    </a:moveTo>
                    <a:cubicBezTo>
                      <a:pt x="38" y="46"/>
                      <a:pt x="34" y="48"/>
                      <a:pt x="28" y="48"/>
                    </a:cubicBezTo>
                    <a:cubicBezTo>
                      <a:pt x="23" y="48"/>
                      <a:pt x="18" y="46"/>
                      <a:pt x="14" y="42"/>
                    </a:cubicBezTo>
                    <a:cubicBezTo>
                      <a:pt x="11" y="39"/>
                      <a:pt x="9" y="34"/>
                      <a:pt x="9" y="28"/>
                    </a:cubicBezTo>
                    <a:cubicBezTo>
                      <a:pt x="9" y="23"/>
                      <a:pt x="11" y="18"/>
                      <a:pt x="14" y="15"/>
                    </a:cubicBezTo>
                    <a:cubicBezTo>
                      <a:pt x="18" y="11"/>
                      <a:pt x="23" y="9"/>
                      <a:pt x="28" y="9"/>
                    </a:cubicBezTo>
                    <a:cubicBezTo>
                      <a:pt x="34" y="9"/>
                      <a:pt x="38" y="11"/>
                      <a:pt x="42" y="15"/>
                    </a:cubicBezTo>
                    <a:cubicBezTo>
                      <a:pt x="45" y="18"/>
                      <a:pt x="48" y="23"/>
                      <a:pt x="48" y="28"/>
                    </a:cubicBezTo>
                    <a:cubicBezTo>
                      <a:pt x="48" y="34"/>
                      <a:pt x="45" y="39"/>
                      <a:pt x="42"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8"/>
              </a:p>
            </p:txBody>
          </p:sp>
        </p:grpSp>
      </p:grpSp>
      <p:grpSp>
        <p:nvGrpSpPr>
          <p:cNvPr id="12" name="Group 11"/>
          <p:cNvGrpSpPr/>
          <p:nvPr/>
        </p:nvGrpSpPr>
        <p:grpSpPr>
          <a:xfrm>
            <a:off x="5389307" y="4510109"/>
            <a:ext cx="1361519" cy="1361519"/>
            <a:chOff x="10775438" y="9020218"/>
            <a:chExt cx="2723037" cy="2723037"/>
          </a:xfrm>
        </p:grpSpPr>
        <p:sp>
          <p:nvSpPr>
            <p:cNvPr id="3" name="Oval 2"/>
            <p:cNvSpPr/>
            <p:nvPr/>
          </p:nvSpPr>
          <p:spPr>
            <a:xfrm>
              <a:off x="10775438" y="9020218"/>
              <a:ext cx="2723037" cy="2723037"/>
            </a:xfrm>
            <a:prstGeom prst="ellipse">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pic>
          <p:nvPicPr>
            <p:cNvPr id="11" name="Picture 10"/>
            <p:cNvPicPr>
              <a:picLocks noChangeAspect="1"/>
            </p:cNvPicPr>
            <p:nvPr/>
          </p:nvPicPr>
          <p:blipFill>
            <a:blip r:embed="rId3"/>
            <a:stretch>
              <a:fillRect/>
            </a:stretch>
          </p:blipFill>
          <p:spPr>
            <a:xfrm>
              <a:off x="11569185" y="9592126"/>
              <a:ext cx="1130300" cy="1579213"/>
            </a:xfrm>
            <a:prstGeom prst="rect">
              <a:avLst/>
            </a:prstGeom>
          </p:spPr>
        </p:pic>
      </p:grpSp>
      <p:pic>
        <p:nvPicPr>
          <p:cNvPr id="18" name="Picture 17"/>
          <p:cNvPicPr>
            <a:picLocks noChangeAspect="1"/>
          </p:cNvPicPr>
          <p:nvPr/>
        </p:nvPicPr>
        <p:blipFill>
          <a:blip r:embed="rId4"/>
          <a:stretch>
            <a:fillRect/>
          </a:stretch>
        </p:blipFill>
        <p:spPr>
          <a:xfrm>
            <a:off x="11095685" y="6242285"/>
            <a:ext cx="848091" cy="382238"/>
          </a:xfrm>
          <a:prstGeom prst="rect">
            <a:avLst/>
          </a:prstGeom>
        </p:spPr>
      </p:pic>
    </p:spTree>
    <p:extLst>
      <p:ext uri="{BB962C8B-B14F-4D97-AF65-F5344CB8AC3E}">
        <p14:creationId xmlns:p14="http://schemas.microsoft.com/office/powerpoint/2010/main" val="58428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0" fill="hold"/>
                                        <p:tgtEl>
                                          <p:spTgt spid="2"/>
                                        </p:tgtEl>
                                        <p:attrNameLst>
                                          <p:attrName>ppt_x</p:attrName>
                                        </p:attrNameLst>
                                      </p:cBhvr>
                                      <p:tavLst>
                                        <p:tav tm="0">
                                          <p:val>
                                            <p:strVal val="#ppt_x"/>
                                          </p:val>
                                        </p:tav>
                                        <p:tav tm="100000">
                                          <p:val>
                                            <p:strVal val="#ppt_x"/>
                                          </p:val>
                                        </p:tav>
                                      </p:tavLst>
                                    </p:anim>
                                    <p:anim calcmode="lin" valueType="num">
                                      <p:cBhvr additive="base">
                                        <p:cTn id="18" dur="1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01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10" fill="hold"/>
                                        <p:tgtEl>
                                          <p:spTgt spid="6"/>
                                        </p:tgtEl>
                                        <p:attrNameLst>
                                          <p:attrName>ppt_x</p:attrName>
                                        </p:attrNameLst>
                                      </p:cBhvr>
                                      <p:tavLst>
                                        <p:tav tm="0">
                                          <p:val>
                                            <p:strVal val="#ppt_x"/>
                                          </p:val>
                                        </p:tav>
                                        <p:tav tm="100000">
                                          <p:val>
                                            <p:strVal val="#ppt_x"/>
                                          </p:val>
                                        </p:tav>
                                      </p:tavLst>
                                    </p:anim>
                                    <p:anim calcmode="lin" valueType="num">
                                      <p:cBhvr additive="base">
                                        <p:cTn id="23" dur="1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1020"/>
                            </p:stCondLst>
                            <p:childTnLst>
                              <p:par>
                                <p:cTn id="25" presetID="2" presetClass="entr" presetSubtype="4"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0" fill="hold"/>
                                        <p:tgtEl>
                                          <p:spTgt spid="4"/>
                                        </p:tgtEl>
                                        <p:attrNameLst>
                                          <p:attrName>ppt_x</p:attrName>
                                        </p:attrNameLst>
                                      </p:cBhvr>
                                      <p:tavLst>
                                        <p:tav tm="0">
                                          <p:val>
                                            <p:strVal val="#ppt_x"/>
                                          </p:val>
                                        </p:tav>
                                        <p:tav tm="100000">
                                          <p:val>
                                            <p:strVal val="#ppt_x"/>
                                          </p:val>
                                        </p:tav>
                                      </p:tavLst>
                                    </p:anim>
                                    <p:anim calcmode="lin" valueType="num">
                                      <p:cBhvr additive="base">
                                        <p:cTn id="28" dur="1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par>
                          <p:cTn id="33" fill="hold">
                            <p:stCondLst>
                              <p:cond delay="1520"/>
                            </p:stCondLst>
                            <p:childTnLst>
                              <p:par>
                                <p:cTn id="34" presetID="2" presetClass="entr" presetSubtype="4"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4190029" y="602413"/>
            <a:ext cx="65780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09448"/>
            <a:r>
              <a:rPr lang="en-US" altLang="en-US" sz="3400" b="1" dirty="0">
                <a:solidFill>
                  <a:schemeClr val="bg1">
                    <a:lumMod val="50000"/>
                  </a:schemeClr>
                </a:solidFill>
                <a:latin typeface="Montserrat" pitchFamily="2" charset="77"/>
              </a:rPr>
              <a:t>Mobile Connect - </a:t>
            </a:r>
            <a:r>
              <a:rPr lang="en-US" altLang="en-US" sz="3400" b="1" dirty="0" err="1">
                <a:solidFill>
                  <a:schemeClr val="bg1">
                    <a:lumMod val="50000"/>
                  </a:schemeClr>
                </a:solidFill>
                <a:latin typeface="Montserrat" pitchFamily="2" charset="77"/>
              </a:rPr>
              <a:t>ePoD</a:t>
            </a:r>
            <a:endParaRPr lang="en-US" altLang="en-US" sz="3400" b="1" dirty="0">
              <a:solidFill>
                <a:schemeClr val="bg1">
                  <a:lumMod val="50000"/>
                </a:schemeClr>
              </a:solidFill>
              <a:latin typeface="Montserrat" pitchFamily="2" charset="77"/>
            </a:endParaRPr>
          </a:p>
        </p:txBody>
      </p:sp>
      <p:sp>
        <p:nvSpPr>
          <p:cNvPr id="14" name="Rectangle 6"/>
          <p:cNvSpPr>
            <a:spLocks noChangeArrowheads="1"/>
          </p:cNvSpPr>
          <p:nvPr/>
        </p:nvSpPr>
        <p:spPr bwMode="auto">
          <a:xfrm>
            <a:off x="5542574" y="2547300"/>
            <a:ext cx="65" cy="67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09448"/>
            <a:endParaRPr lang="en-US" altLang="en-US" sz="4399" b="1" dirty="0">
              <a:solidFill>
                <a:schemeClr val="accent5"/>
              </a:solidFill>
              <a:latin typeface="+mj-lt"/>
            </a:endParaRPr>
          </a:p>
        </p:txBody>
      </p:sp>
      <p:pic>
        <p:nvPicPr>
          <p:cNvPr id="3" name="Picture 2"/>
          <p:cNvPicPr>
            <a:picLocks noChangeAspect="1"/>
          </p:cNvPicPr>
          <p:nvPr/>
        </p:nvPicPr>
        <p:blipFill>
          <a:blip r:embed="rId3"/>
          <a:stretch>
            <a:fillRect/>
          </a:stretch>
        </p:blipFill>
        <p:spPr>
          <a:xfrm>
            <a:off x="11095685" y="6242285"/>
            <a:ext cx="848091" cy="382238"/>
          </a:xfrm>
          <a:prstGeom prst="rect">
            <a:avLst/>
          </a:prstGeom>
        </p:spPr>
      </p:pic>
      <p:sp>
        <p:nvSpPr>
          <p:cNvPr id="11" name="Rectangle 10"/>
          <p:cNvSpPr/>
          <p:nvPr/>
        </p:nvSpPr>
        <p:spPr>
          <a:xfrm rot="10800000" flipV="1">
            <a:off x="4190029" y="1229221"/>
            <a:ext cx="731330" cy="457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598"/>
          </a:p>
        </p:txBody>
      </p:sp>
      <p:sp>
        <p:nvSpPr>
          <p:cNvPr id="8" name="Rectangle 7"/>
          <p:cNvSpPr/>
          <p:nvPr/>
        </p:nvSpPr>
        <p:spPr>
          <a:xfrm>
            <a:off x="4190029" y="2206507"/>
            <a:ext cx="7120789" cy="4079386"/>
          </a:xfrm>
          <a:prstGeom prst="rect">
            <a:avLst/>
          </a:prstGeom>
          <a:noFill/>
        </p:spPr>
        <p:txBody>
          <a:bodyPr wrap="square">
            <a:spAutoFit/>
          </a:bodyPr>
          <a:lstStyle/>
          <a:p>
            <a:pPr marL="342900" lvl="5" indent="-342900" defTabSz="1087960">
              <a:lnSpc>
                <a:spcPct val="150000"/>
              </a:lnSpc>
              <a:buFont typeface="Arial" charset="0"/>
              <a:buChar char="•"/>
            </a:pPr>
            <a:r>
              <a:rPr lang="en-US" sz="1950" dirty="0">
                <a:solidFill>
                  <a:schemeClr val="tx1">
                    <a:lumMod val="65000"/>
                    <a:lumOff val="35000"/>
                  </a:schemeClr>
                </a:solidFill>
                <a:latin typeface="Montserrat" charset="0"/>
                <a:ea typeface="Montserrat" charset="0"/>
                <a:cs typeface="Montserrat" charset="0"/>
              </a:rPr>
              <a:t>Designed for companies that deliver products</a:t>
            </a:r>
          </a:p>
          <a:p>
            <a:pPr marL="342900" lvl="5" indent="-342900" defTabSz="1087960">
              <a:lnSpc>
                <a:spcPct val="150000"/>
              </a:lnSpc>
              <a:buFont typeface="Arial" charset="0"/>
              <a:buChar char="•"/>
            </a:pPr>
            <a:r>
              <a:rPr lang="en-US" sz="1950" dirty="0">
                <a:solidFill>
                  <a:schemeClr val="tx1">
                    <a:lumMod val="65000"/>
                    <a:lumOff val="35000"/>
                  </a:schemeClr>
                </a:solidFill>
                <a:latin typeface="Montserrat" charset="0"/>
                <a:ea typeface="Montserrat" charset="0"/>
                <a:cs typeface="Montserrat" charset="0"/>
              </a:rPr>
              <a:t>Gives accurate proof of delivery and collection in    real time</a:t>
            </a:r>
          </a:p>
          <a:p>
            <a:pPr marL="342900" lvl="5" indent="-342900" defTabSz="1087960">
              <a:lnSpc>
                <a:spcPct val="150000"/>
              </a:lnSpc>
              <a:buFont typeface="Arial" charset="0"/>
              <a:buChar char="•"/>
            </a:pPr>
            <a:r>
              <a:rPr lang="en-US" sz="1950" dirty="0">
                <a:solidFill>
                  <a:schemeClr val="tx1">
                    <a:lumMod val="65000"/>
                    <a:lumOff val="35000"/>
                  </a:schemeClr>
                </a:solidFill>
                <a:latin typeface="Montserrat" charset="0"/>
                <a:ea typeface="Montserrat" charset="0"/>
                <a:cs typeface="Montserrat" charset="0"/>
              </a:rPr>
              <a:t>You can therefore invoice your customers quickly and with confidence</a:t>
            </a:r>
          </a:p>
          <a:p>
            <a:pPr marL="342900" lvl="5" indent="-342900" defTabSz="1087960">
              <a:lnSpc>
                <a:spcPct val="150000"/>
              </a:lnSpc>
              <a:buFont typeface="Arial" charset="0"/>
              <a:buChar char="•"/>
            </a:pPr>
            <a:r>
              <a:rPr lang="en-US" sz="1950" dirty="0">
                <a:solidFill>
                  <a:schemeClr val="tx1">
                    <a:lumMod val="65000"/>
                    <a:lumOff val="35000"/>
                  </a:schemeClr>
                </a:solidFill>
                <a:latin typeface="Montserrat" charset="0"/>
                <a:ea typeface="Montserrat" charset="0"/>
                <a:cs typeface="Montserrat" charset="0"/>
              </a:rPr>
              <a:t>Reduces human error and enables you to resolve invoice disputes</a:t>
            </a:r>
          </a:p>
          <a:p>
            <a:pPr marL="342900" lvl="5" indent="-342900" defTabSz="1087960">
              <a:lnSpc>
                <a:spcPct val="150000"/>
              </a:lnSpc>
              <a:buFont typeface="Arial" charset="0"/>
              <a:buChar char="•"/>
            </a:pPr>
            <a:r>
              <a:rPr lang="en-US" sz="1950" dirty="0">
                <a:solidFill>
                  <a:schemeClr val="tx1">
                    <a:lumMod val="65000"/>
                    <a:lumOff val="35000"/>
                  </a:schemeClr>
                </a:solidFill>
                <a:latin typeface="Montserrat" charset="0"/>
                <a:ea typeface="Montserrat" charset="0"/>
                <a:cs typeface="Montserrat" charset="0"/>
              </a:rPr>
              <a:t>Integrates with your existing systems</a:t>
            </a:r>
          </a:p>
          <a:p>
            <a:pPr marL="0" lvl="5" defTabSz="1087960">
              <a:lnSpc>
                <a:spcPct val="150000"/>
              </a:lnSpc>
            </a:pPr>
            <a:endParaRPr lang="en-US" sz="1950" dirty="0">
              <a:solidFill>
                <a:schemeClr val="tx1">
                  <a:lumMod val="65000"/>
                  <a:lumOff val="35000"/>
                </a:schemeClr>
              </a:solidFill>
              <a:latin typeface="Montserrat" charset="0"/>
              <a:ea typeface="Montserrat" charset="0"/>
              <a:cs typeface="Montserrat" charset="0"/>
            </a:endParaRPr>
          </a:p>
        </p:txBody>
      </p:sp>
      <p:sp>
        <p:nvSpPr>
          <p:cNvPr id="9" name="Rectangle 8"/>
          <p:cNvSpPr/>
          <p:nvPr/>
        </p:nvSpPr>
        <p:spPr>
          <a:xfrm>
            <a:off x="4190029" y="1482106"/>
            <a:ext cx="7455670" cy="547714"/>
          </a:xfrm>
          <a:prstGeom prst="rect">
            <a:avLst/>
          </a:prstGeom>
          <a:noFill/>
        </p:spPr>
        <p:txBody>
          <a:bodyPr wrap="square">
            <a:spAutoFit/>
          </a:bodyPr>
          <a:lstStyle/>
          <a:p>
            <a:pPr marL="0" lvl="5" defTabSz="1087960">
              <a:lnSpc>
                <a:spcPct val="150000"/>
              </a:lnSpc>
            </a:pPr>
            <a:r>
              <a:rPr lang="en-US" sz="2300" dirty="0">
                <a:solidFill>
                  <a:schemeClr val="tx1">
                    <a:lumMod val="65000"/>
                    <a:lumOff val="35000"/>
                  </a:schemeClr>
                </a:solidFill>
                <a:latin typeface="Montserrat Medium" charset="0"/>
                <a:ea typeface="Montserrat Medium" charset="0"/>
                <a:cs typeface="Montserrat Medium" charset="0"/>
              </a:rPr>
              <a:t>Overview :</a:t>
            </a:r>
          </a:p>
        </p:txBody>
      </p:sp>
      <p:pic>
        <p:nvPicPr>
          <p:cNvPr id="12" name="Picture 11">
            <a:extLst>
              <a:ext uri="{FF2B5EF4-FFF2-40B4-BE49-F238E27FC236}">
                <a16:creationId xmlns:a16="http://schemas.microsoft.com/office/drawing/2014/main" id="{D4B93517-9D13-7041-81C3-36598CA97E60}"/>
              </a:ext>
            </a:extLst>
          </p:cNvPr>
          <p:cNvPicPr>
            <a:picLocks noChangeAspect="1"/>
          </p:cNvPicPr>
          <p:nvPr/>
        </p:nvPicPr>
        <p:blipFill rotWithShape="1">
          <a:blip r:embed="rId4"/>
          <a:srcRect l="5028" r="38393"/>
          <a:stretch/>
        </p:blipFill>
        <p:spPr>
          <a:xfrm>
            <a:off x="-986243" y="-7126"/>
            <a:ext cx="4500000" cy="6865125"/>
          </a:xfrm>
          <a:prstGeom prst="rect">
            <a:avLst/>
          </a:prstGeom>
        </p:spPr>
      </p:pic>
    </p:spTree>
    <p:extLst>
      <p:ext uri="{BB962C8B-B14F-4D97-AF65-F5344CB8AC3E}">
        <p14:creationId xmlns:p14="http://schemas.microsoft.com/office/powerpoint/2010/main" val="19323771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500"/>
                                        <p:tgtEl>
                                          <p:spTgt spid="8">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fade">
                                      <p:cBhvr>
                                        <p:cTn id="20" dur="500"/>
                                        <p:tgtEl>
                                          <p:spTgt spid="8">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Rectangle 17"/>
          <p:cNvSpPr/>
          <p:nvPr/>
        </p:nvSpPr>
        <p:spPr>
          <a:xfrm>
            <a:off x="1588" y="3036619"/>
            <a:ext cx="3908323" cy="93329"/>
          </a:xfrm>
          <a:prstGeom prst="rect">
            <a:avLst/>
          </a:prstGeom>
          <a:solidFill>
            <a:srgbClr val="718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Rectangle 1"/>
          <p:cNvSpPr/>
          <p:nvPr/>
        </p:nvSpPr>
        <p:spPr>
          <a:xfrm>
            <a:off x="8451443" y="3036618"/>
            <a:ext cx="3738969" cy="933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Rectangle 6"/>
          <p:cNvSpPr>
            <a:spLocks noChangeArrowheads="1"/>
          </p:cNvSpPr>
          <p:nvPr/>
        </p:nvSpPr>
        <p:spPr bwMode="auto">
          <a:xfrm>
            <a:off x="1839014" y="675223"/>
            <a:ext cx="90146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09448"/>
            <a:r>
              <a:rPr lang="en-US" altLang="en-US" sz="3400" b="1" dirty="0">
                <a:solidFill>
                  <a:schemeClr val="bg1">
                    <a:lumMod val="50000"/>
                  </a:schemeClr>
                </a:solidFill>
                <a:latin typeface="Montserrat" pitchFamily="2" charset="77"/>
              </a:rPr>
              <a:t>Mobile Connect - </a:t>
            </a:r>
            <a:r>
              <a:rPr lang="en-US" altLang="en-US" sz="3400" b="1" dirty="0" err="1">
                <a:solidFill>
                  <a:schemeClr val="bg1">
                    <a:lumMod val="50000"/>
                  </a:schemeClr>
                </a:solidFill>
                <a:latin typeface="Montserrat" pitchFamily="2" charset="77"/>
              </a:rPr>
              <a:t>ePod</a:t>
            </a:r>
            <a:r>
              <a:rPr lang="en-US" altLang="en-US" sz="3400" b="1" dirty="0">
                <a:solidFill>
                  <a:schemeClr val="bg1">
                    <a:lumMod val="50000"/>
                  </a:schemeClr>
                </a:solidFill>
                <a:latin typeface="Montserrat" pitchFamily="2" charset="77"/>
              </a:rPr>
              <a:t> in the Last Mile</a:t>
            </a:r>
          </a:p>
        </p:txBody>
      </p:sp>
      <p:sp>
        <p:nvSpPr>
          <p:cNvPr id="14" name="Rectangle 6"/>
          <p:cNvSpPr>
            <a:spLocks noChangeArrowheads="1"/>
          </p:cNvSpPr>
          <p:nvPr/>
        </p:nvSpPr>
        <p:spPr bwMode="auto">
          <a:xfrm>
            <a:off x="5542574" y="2547300"/>
            <a:ext cx="65" cy="67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09448"/>
            <a:endParaRPr lang="en-US" altLang="en-US" sz="4399" b="1" dirty="0">
              <a:solidFill>
                <a:schemeClr val="accent5"/>
              </a:solidFill>
              <a:latin typeface="+mj-lt"/>
            </a:endParaRPr>
          </a:p>
        </p:txBody>
      </p:sp>
      <p:pic>
        <p:nvPicPr>
          <p:cNvPr id="3" name="Picture 2"/>
          <p:cNvPicPr>
            <a:picLocks noChangeAspect="1"/>
          </p:cNvPicPr>
          <p:nvPr/>
        </p:nvPicPr>
        <p:blipFill>
          <a:blip r:embed="rId3"/>
          <a:stretch>
            <a:fillRect/>
          </a:stretch>
        </p:blipFill>
        <p:spPr>
          <a:xfrm>
            <a:off x="11095685" y="6242285"/>
            <a:ext cx="848091" cy="382238"/>
          </a:xfrm>
          <a:prstGeom prst="rect">
            <a:avLst/>
          </a:prstGeom>
        </p:spPr>
      </p:pic>
      <p:sp>
        <p:nvSpPr>
          <p:cNvPr id="11" name="Rectangle 10"/>
          <p:cNvSpPr/>
          <p:nvPr/>
        </p:nvSpPr>
        <p:spPr>
          <a:xfrm rot="10800000" flipV="1">
            <a:off x="1839014" y="1229221"/>
            <a:ext cx="731330" cy="457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598"/>
          </a:p>
        </p:txBody>
      </p:sp>
      <p:sp>
        <p:nvSpPr>
          <p:cNvPr id="8" name="Rectangle 7"/>
          <p:cNvSpPr/>
          <p:nvPr/>
        </p:nvSpPr>
        <p:spPr>
          <a:xfrm>
            <a:off x="786591" y="3163312"/>
            <a:ext cx="2984741" cy="3179140"/>
          </a:xfrm>
          <a:prstGeom prst="rect">
            <a:avLst/>
          </a:prstGeom>
          <a:noFill/>
        </p:spPr>
        <p:txBody>
          <a:bodyPr wrap="square">
            <a:spAutoFit/>
          </a:bodyPr>
          <a:lstStyle/>
          <a:p>
            <a:pPr marL="342900" lvl="5" indent="-342900" defTabSz="1087960">
              <a:lnSpc>
                <a:spcPct val="150000"/>
              </a:lnSpc>
              <a:buFont typeface="Arial" charset="0"/>
              <a:buChar char="•"/>
            </a:pPr>
            <a:r>
              <a:rPr lang="en-US" sz="1950" dirty="0">
                <a:solidFill>
                  <a:schemeClr val="tx1">
                    <a:lumMod val="65000"/>
                    <a:lumOff val="35000"/>
                  </a:schemeClr>
                </a:solidFill>
                <a:latin typeface="Montserrat" charset="0"/>
                <a:ea typeface="Montserrat" charset="0"/>
                <a:cs typeface="Montserrat" charset="0"/>
              </a:rPr>
              <a:t>Integration with distributor’s systems </a:t>
            </a:r>
          </a:p>
          <a:p>
            <a:pPr marL="342900" lvl="5" indent="-342900" defTabSz="1087960">
              <a:lnSpc>
                <a:spcPct val="150000"/>
              </a:lnSpc>
              <a:buFont typeface="Arial" charset="0"/>
              <a:buChar char="•"/>
            </a:pPr>
            <a:r>
              <a:rPr lang="en-US" sz="1950" dirty="0">
                <a:solidFill>
                  <a:schemeClr val="tx1">
                    <a:lumMod val="65000"/>
                    <a:lumOff val="35000"/>
                  </a:schemeClr>
                </a:solidFill>
                <a:latin typeface="Montserrat" charset="0"/>
                <a:ea typeface="Montserrat" charset="0"/>
                <a:cs typeface="Montserrat" charset="0"/>
              </a:rPr>
              <a:t>Real-time data transfer </a:t>
            </a:r>
          </a:p>
          <a:p>
            <a:pPr marL="342900" lvl="5" indent="-342900" defTabSz="1087960">
              <a:lnSpc>
                <a:spcPct val="150000"/>
              </a:lnSpc>
              <a:buFont typeface="Arial" charset="0"/>
              <a:buChar char="•"/>
            </a:pPr>
            <a:r>
              <a:rPr lang="en-US" sz="1950" dirty="0">
                <a:solidFill>
                  <a:schemeClr val="tx1">
                    <a:lumMod val="65000"/>
                    <a:lumOff val="35000"/>
                  </a:schemeClr>
                </a:solidFill>
                <a:latin typeface="Montserrat" charset="0"/>
                <a:ea typeface="Montserrat" charset="0"/>
                <a:cs typeface="Montserrat" charset="0"/>
              </a:rPr>
              <a:t>Collections</a:t>
            </a:r>
          </a:p>
          <a:p>
            <a:pPr marL="0" lvl="5" defTabSz="1087960">
              <a:lnSpc>
                <a:spcPct val="150000"/>
              </a:lnSpc>
            </a:pPr>
            <a:endParaRPr lang="en-US" sz="1950" dirty="0">
              <a:solidFill>
                <a:schemeClr val="tx1">
                  <a:lumMod val="65000"/>
                  <a:lumOff val="35000"/>
                </a:schemeClr>
              </a:solidFill>
              <a:latin typeface="Montserrat" charset="0"/>
              <a:ea typeface="Montserrat" charset="0"/>
              <a:cs typeface="Montserrat" charset="0"/>
            </a:endParaRPr>
          </a:p>
        </p:txBody>
      </p:sp>
      <p:sp>
        <p:nvSpPr>
          <p:cNvPr id="9" name="Rectangle 8"/>
          <p:cNvSpPr/>
          <p:nvPr/>
        </p:nvSpPr>
        <p:spPr>
          <a:xfrm>
            <a:off x="786591" y="2425492"/>
            <a:ext cx="2242868" cy="547714"/>
          </a:xfrm>
          <a:prstGeom prst="rect">
            <a:avLst/>
          </a:prstGeom>
          <a:noFill/>
        </p:spPr>
        <p:txBody>
          <a:bodyPr wrap="square">
            <a:spAutoFit/>
          </a:bodyPr>
          <a:lstStyle/>
          <a:p>
            <a:pPr marL="0" lvl="5" defTabSz="1087960">
              <a:lnSpc>
                <a:spcPct val="150000"/>
              </a:lnSpc>
            </a:pPr>
            <a:r>
              <a:rPr lang="en-US" sz="2300" dirty="0">
                <a:solidFill>
                  <a:schemeClr val="tx1">
                    <a:lumMod val="65000"/>
                    <a:lumOff val="35000"/>
                  </a:schemeClr>
                </a:solidFill>
                <a:latin typeface="Montserrat Medium" charset="0"/>
                <a:ea typeface="Montserrat Medium" charset="0"/>
                <a:cs typeface="Montserrat Medium" charset="0"/>
              </a:rPr>
              <a:t>Key features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6209" y="2571227"/>
            <a:ext cx="4188935" cy="2975558"/>
          </a:xfrm>
          <a:prstGeom prst="rect">
            <a:avLst/>
          </a:prstGeom>
        </p:spPr>
      </p:pic>
      <p:sp>
        <p:nvSpPr>
          <p:cNvPr id="12" name="Rectangle 11"/>
          <p:cNvSpPr/>
          <p:nvPr/>
        </p:nvSpPr>
        <p:spPr>
          <a:xfrm>
            <a:off x="9205672" y="3129947"/>
            <a:ext cx="2984741" cy="1378647"/>
          </a:xfrm>
          <a:prstGeom prst="rect">
            <a:avLst/>
          </a:prstGeom>
          <a:noFill/>
        </p:spPr>
        <p:txBody>
          <a:bodyPr wrap="square">
            <a:spAutoFit/>
          </a:bodyPr>
          <a:lstStyle/>
          <a:p>
            <a:pPr marL="342900" lvl="5" indent="-342900" defTabSz="1087960">
              <a:lnSpc>
                <a:spcPct val="150000"/>
              </a:lnSpc>
              <a:buFont typeface="Arial" charset="0"/>
              <a:buChar char="•"/>
            </a:pPr>
            <a:r>
              <a:rPr lang="en-US" sz="1950" dirty="0">
                <a:solidFill>
                  <a:schemeClr val="tx1">
                    <a:lumMod val="65000"/>
                    <a:lumOff val="35000"/>
                  </a:schemeClr>
                </a:solidFill>
                <a:latin typeface="Montserrat" charset="0"/>
                <a:ea typeface="Montserrat" charset="0"/>
                <a:cs typeface="Montserrat" charset="0"/>
              </a:rPr>
              <a:t>Flexibility</a:t>
            </a:r>
          </a:p>
          <a:p>
            <a:pPr marL="0" lvl="5" defTabSz="1087960">
              <a:lnSpc>
                <a:spcPct val="150000"/>
              </a:lnSpc>
            </a:pPr>
            <a:r>
              <a:rPr lang="en-US" sz="1950" dirty="0">
                <a:solidFill>
                  <a:schemeClr val="tx1">
                    <a:lumMod val="65000"/>
                    <a:lumOff val="35000"/>
                  </a:schemeClr>
                </a:solidFill>
                <a:latin typeface="Montserrat" charset="0"/>
                <a:ea typeface="Montserrat" charset="0"/>
                <a:cs typeface="Montserrat" charset="0"/>
              </a:rPr>
              <a:t> </a:t>
            </a:r>
          </a:p>
          <a:p>
            <a:pPr marL="342900" lvl="5" indent="-342900" defTabSz="1087960">
              <a:lnSpc>
                <a:spcPct val="150000"/>
              </a:lnSpc>
              <a:buFont typeface="Arial" charset="0"/>
              <a:buChar char="•"/>
            </a:pPr>
            <a:r>
              <a:rPr lang="en-US" sz="1950" dirty="0">
                <a:solidFill>
                  <a:schemeClr val="tx1">
                    <a:lumMod val="65000"/>
                    <a:lumOff val="35000"/>
                  </a:schemeClr>
                </a:solidFill>
                <a:latin typeface="Montserrat" charset="0"/>
                <a:ea typeface="Montserrat" charset="0"/>
                <a:cs typeface="Montserrat" charset="0"/>
              </a:rPr>
              <a:t>Scalability  </a:t>
            </a:r>
          </a:p>
        </p:txBody>
      </p:sp>
      <p:sp>
        <p:nvSpPr>
          <p:cNvPr id="15" name="Rectangle 14"/>
          <p:cNvSpPr/>
          <p:nvPr/>
        </p:nvSpPr>
        <p:spPr>
          <a:xfrm>
            <a:off x="9205672" y="2425492"/>
            <a:ext cx="2242868" cy="547714"/>
          </a:xfrm>
          <a:prstGeom prst="rect">
            <a:avLst/>
          </a:prstGeom>
          <a:noFill/>
        </p:spPr>
        <p:txBody>
          <a:bodyPr wrap="square">
            <a:spAutoFit/>
          </a:bodyPr>
          <a:lstStyle/>
          <a:p>
            <a:pPr marL="0" lvl="5" defTabSz="1087960">
              <a:lnSpc>
                <a:spcPct val="150000"/>
              </a:lnSpc>
            </a:pPr>
            <a:r>
              <a:rPr lang="en-US" sz="2300" dirty="0">
                <a:solidFill>
                  <a:schemeClr val="tx1">
                    <a:lumMod val="65000"/>
                    <a:lumOff val="35000"/>
                  </a:schemeClr>
                </a:solidFill>
                <a:latin typeface="Montserrat Medium" charset="0"/>
                <a:ea typeface="Montserrat Medium" charset="0"/>
                <a:cs typeface="Montserrat Medium" charset="0"/>
              </a:rPr>
              <a:t>Key benefits :</a:t>
            </a:r>
          </a:p>
        </p:txBody>
      </p:sp>
    </p:spTree>
    <p:extLst>
      <p:ext uri="{BB962C8B-B14F-4D97-AF65-F5344CB8AC3E}">
        <p14:creationId xmlns:p14="http://schemas.microsoft.com/office/powerpoint/2010/main" val="36642762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fade">
                                      <p:cBhvr>
                                        <p:cTn id="24" dur="500"/>
                                        <p:tgtEl>
                                          <p:spTgt spid="8">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2" presetClass="entr" presetSubtype="2"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1+#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xEl>
                                              <p:pRg st="0" end="0"/>
                                            </p:txEl>
                                          </p:spTgt>
                                        </p:tgtEl>
                                        <p:attrNameLst>
                                          <p:attrName>style.visibility</p:attrName>
                                        </p:attrNameLst>
                                      </p:cBhvr>
                                      <p:to>
                                        <p:strVal val="visible"/>
                                      </p:to>
                                    </p:set>
                                    <p:animEffect transition="in" filter="fade">
                                      <p:cBhvr>
                                        <p:cTn id="40" dur="500"/>
                                        <p:tgtEl>
                                          <p:spTgt spid="12">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xEl>
                                              <p:pRg st="1" end="1"/>
                                            </p:txEl>
                                          </p:spTgt>
                                        </p:tgtEl>
                                        <p:attrNameLst>
                                          <p:attrName>style.visibility</p:attrName>
                                        </p:attrNameLst>
                                      </p:cBhvr>
                                      <p:to>
                                        <p:strVal val="visible"/>
                                      </p:to>
                                    </p:set>
                                    <p:animEffect transition="in" filter="fade">
                                      <p:cBhvr>
                                        <p:cTn id="43" dur="500"/>
                                        <p:tgtEl>
                                          <p:spTgt spid="12">
                                            <p:txEl>
                                              <p:pRg st="1" end="1"/>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xEl>
                                              <p:pRg st="2" end="2"/>
                                            </p:txEl>
                                          </p:spTgt>
                                        </p:tgtEl>
                                        <p:attrNameLst>
                                          <p:attrName>style.visibility</p:attrName>
                                        </p:attrNameLst>
                                      </p:cBhvr>
                                      <p:to>
                                        <p:strVal val="visible"/>
                                      </p:to>
                                    </p:set>
                                    <p:animEffect transition="in" filter="fade">
                                      <p:cBhvr>
                                        <p:cTn id="46"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8" grpId="0" build="p"/>
      <p:bldP spid="9" grpId="0"/>
      <p:bldP spid="12" grpId="0" uiExpand="1" build="p"/>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53C78-A37F-4745-9D9F-25FD6A2FAB2B}"/>
              </a:ext>
            </a:extLst>
          </p:cNvPr>
          <p:cNvSpPr>
            <a:spLocks noGrp="1"/>
          </p:cNvSpPr>
          <p:nvPr>
            <p:ph type="ctrTitle"/>
          </p:nvPr>
        </p:nvSpPr>
        <p:spPr>
          <a:xfrm>
            <a:off x="1524000" y="2504661"/>
            <a:ext cx="9144000" cy="1005302"/>
          </a:xfrm>
        </p:spPr>
        <p:txBody>
          <a:bodyPr/>
          <a:lstStyle/>
          <a:p>
            <a:r>
              <a:rPr lang="en-US" dirty="0">
                <a:latin typeface="Arial" panose="020B0604020202020204" pitchFamily="34" charset="0"/>
                <a:cs typeface="Arial" panose="020B0604020202020204" pitchFamily="34" charset="0"/>
              </a:rPr>
              <a:t>Sample 3</a:t>
            </a:r>
          </a:p>
        </p:txBody>
      </p:sp>
    </p:spTree>
    <p:extLst>
      <p:ext uri="{BB962C8B-B14F-4D97-AF65-F5344CB8AC3E}">
        <p14:creationId xmlns:p14="http://schemas.microsoft.com/office/powerpoint/2010/main" val="2448544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tle_page">
            <a:hlinkClick r:id="" action="ppaction://media"/>
            <a:extLst>
              <a:ext uri="{FF2B5EF4-FFF2-40B4-BE49-F238E27FC236}">
                <a16:creationId xmlns:a16="http://schemas.microsoft.com/office/drawing/2014/main" id="{9EE4FFF9-C6EF-2D4E-9E5B-53CC266DF4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203113" cy="6858000"/>
          </a:xfrm>
          <a:prstGeom prst="rect">
            <a:avLst/>
          </a:prstGeom>
        </p:spPr>
      </p:pic>
      <p:sp>
        <p:nvSpPr>
          <p:cNvPr id="2" name="TextBox 1">
            <a:extLst>
              <a:ext uri="{FF2B5EF4-FFF2-40B4-BE49-F238E27FC236}">
                <a16:creationId xmlns:a16="http://schemas.microsoft.com/office/drawing/2014/main" id="{C6564A3A-404E-9742-A4DC-78C9DBE28585}"/>
              </a:ext>
            </a:extLst>
          </p:cNvPr>
          <p:cNvSpPr txBox="1"/>
          <p:nvPr/>
        </p:nvSpPr>
        <p:spPr>
          <a:xfrm>
            <a:off x="1205683" y="1814502"/>
            <a:ext cx="9780634" cy="89255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5200" dirty="0">
                <a:solidFill>
                  <a:srgbClr val="00924F"/>
                </a:solidFill>
                <a:latin typeface="Arial" panose="020B0604020202020204" pitchFamily="34" charset="0"/>
                <a:ea typeface="Helvetica Neue" panose="02000503000000020004" pitchFamily="2" charset="0"/>
                <a:cs typeface="Arial" panose="020B0604020202020204" pitchFamily="34" charset="0"/>
              </a:rPr>
              <a:t>Grease, Smoke &amp; </a:t>
            </a:r>
            <a:r>
              <a:rPr lang="en-GB" sz="5200" dirty="0">
                <a:solidFill>
                  <a:srgbClr val="00924F"/>
                </a:solidFill>
                <a:latin typeface="Arial" panose="020B0604020202020204" pitchFamily="34" charset="0"/>
                <a:ea typeface="Helvetica Neue" panose="02000503000000020004" pitchFamily="2" charset="0"/>
                <a:cs typeface="Arial" panose="020B0604020202020204" pitchFamily="34" charset="0"/>
              </a:rPr>
              <a:t>Odour Control</a:t>
            </a:r>
            <a:endParaRPr lang="en-US" sz="5200" dirty="0">
              <a:solidFill>
                <a:srgbClr val="00924F"/>
              </a:solidFill>
              <a:latin typeface="Arial" panose="020B0604020202020204" pitchFamily="34" charset="0"/>
              <a:ea typeface="Helvetica Neue" panose="02000503000000020004" pitchFamily="2" charset="0"/>
              <a:cs typeface="Arial" panose="020B0604020202020204" pitchFamily="34" charset="0"/>
            </a:endParaRPr>
          </a:p>
        </p:txBody>
      </p:sp>
      <p:sp>
        <p:nvSpPr>
          <p:cNvPr id="5" name="TextBox 4">
            <a:extLst>
              <a:ext uri="{FF2B5EF4-FFF2-40B4-BE49-F238E27FC236}">
                <a16:creationId xmlns:a16="http://schemas.microsoft.com/office/drawing/2014/main" id="{762BE534-21CB-654F-863E-DBF3219469C7}"/>
              </a:ext>
            </a:extLst>
          </p:cNvPr>
          <p:cNvSpPr txBox="1"/>
          <p:nvPr/>
        </p:nvSpPr>
        <p:spPr>
          <a:xfrm>
            <a:off x="1205683" y="4897274"/>
            <a:ext cx="6391850" cy="954107"/>
          </a:xfrm>
          <a:prstGeom prst="rect">
            <a:avLst/>
          </a:prstGeom>
          <a:noFill/>
        </p:spPr>
        <p:txBody>
          <a:bodyPr wrap="square" rtlCol="0">
            <a:spAutoFit/>
          </a:bodyPr>
          <a:lstStyle/>
          <a:p>
            <a:r>
              <a:rPr lang="en-GB" sz="2800" dirty="0">
                <a:latin typeface="Arial" panose="020B0604020202020204" pitchFamily="34" charset="0"/>
                <a:ea typeface="Lato Regular" panose="020F0502020204030203" pitchFamily="34" charset="0"/>
                <a:cs typeface="Arial" panose="020B0604020202020204" pitchFamily="34" charset="0"/>
              </a:rPr>
              <a:t>Controlling emissions </a:t>
            </a:r>
            <a:br>
              <a:rPr lang="en-GB" sz="2800" dirty="0">
                <a:latin typeface="Arial" panose="020B0604020202020204" pitchFamily="34" charset="0"/>
                <a:ea typeface="Lato Regular" panose="020F0502020204030203" pitchFamily="34" charset="0"/>
                <a:cs typeface="Arial" panose="020B0604020202020204" pitchFamily="34" charset="0"/>
              </a:rPr>
            </a:br>
            <a:r>
              <a:rPr lang="en-GB" sz="2800" dirty="0">
                <a:latin typeface="Arial" panose="020B0604020202020204" pitchFamily="34" charset="0"/>
                <a:ea typeface="Lato Regular" panose="020F0502020204030203" pitchFamily="34" charset="0"/>
                <a:cs typeface="Arial" panose="020B0604020202020204" pitchFamily="34" charset="0"/>
              </a:rPr>
              <a:t>from commercial cooking processes</a:t>
            </a:r>
          </a:p>
        </p:txBody>
      </p:sp>
      <p:pic>
        <p:nvPicPr>
          <p:cNvPr id="6" name="Picture 5">
            <a:extLst>
              <a:ext uri="{FF2B5EF4-FFF2-40B4-BE49-F238E27FC236}">
                <a16:creationId xmlns:a16="http://schemas.microsoft.com/office/drawing/2014/main" id="{F48C3DCF-ED43-EC43-A73E-94EB3C79BC70}"/>
              </a:ext>
            </a:extLst>
          </p:cNvPr>
          <p:cNvPicPr>
            <a:picLocks noChangeAspect="1"/>
          </p:cNvPicPr>
          <p:nvPr/>
        </p:nvPicPr>
        <p:blipFill>
          <a:blip r:embed="rId5"/>
          <a:stretch>
            <a:fillRect/>
          </a:stretch>
        </p:blipFill>
        <p:spPr>
          <a:xfrm>
            <a:off x="8756904" y="220833"/>
            <a:ext cx="3015488" cy="1507744"/>
          </a:xfrm>
          <a:prstGeom prst="rect">
            <a:avLst/>
          </a:prstGeom>
        </p:spPr>
      </p:pic>
      <p:sp>
        <p:nvSpPr>
          <p:cNvPr id="3" name="TextBox 2">
            <a:extLst>
              <a:ext uri="{FF2B5EF4-FFF2-40B4-BE49-F238E27FC236}">
                <a16:creationId xmlns:a16="http://schemas.microsoft.com/office/drawing/2014/main" id="{7287AA04-465B-6941-8FE8-DAFA0C98D3DF}"/>
              </a:ext>
            </a:extLst>
          </p:cNvPr>
          <p:cNvSpPr txBox="1"/>
          <p:nvPr/>
        </p:nvSpPr>
        <p:spPr>
          <a:xfrm>
            <a:off x="1205683" y="5940533"/>
            <a:ext cx="4810539" cy="369332"/>
          </a:xfrm>
          <a:prstGeom prst="rect">
            <a:avLst/>
          </a:prstGeom>
          <a:noFill/>
        </p:spPr>
        <p:txBody>
          <a:bodyPr wrap="square" rtlCol="0">
            <a:spAutoFit/>
          </a:bodyPr>
          <a:lstStyle/>
          <a:p>
            <a:r>
              <a:rPr lang="en-US" i="1" dirty="0">
                <a:latin typeface="Arial" panose="020B0604020202020204" pitchFamily="34" charset="0"/>
                <a:ea typeface="Lato Regular" panose="020F0502020204030203" pitchFamily="34" charset="0"/>
                <a:cs typeface="Arial" panose="020B0604020202020204" pitchFamily="34" charset="0"/>
              </a:rPr>
              <a:t>A seminar by Purified Air Ltd.</a:t>
            </a:r>
          </a:p>
        </p:txBody>
      </p:sp>
    </p:spTree>
    <p:extLst>
      <p:ext uri="{BB962C8B-B14F-4D97-AF65-F5344CB8AC3E}">
        <p14:creationId xmlns:p14="http://schemas.microsoft.com/office/powerpoint/2010/main" val="1822235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ppt_y</p:attrName>
                                        </p:attrNameLst>
                                      </p:cBhvr>
                                      <p:tavLst>
                                        <p:tav tm="0">
                                          <p:val>
                                            <p:strVal val="#ppt_y+#ppt_h*1.125000"/>
                                          </p:val>
                                        </p:tav>
                                        <p:tav tm="100000">
                                          <p:val>
                                            <p:strVal val="#ppt_y"/>
                                          </p:val>
                                        </p:tav>
                                      </p:tavLst>
                                    </p:anim>
                                    <p:animEffect transition="in" filter="wipe(up)">
                                      <p:cBhvr>
                                        <p:cTn id="15" dur="500"/>
                                        <p:tgtEl>
                                          <p:spTgt spid="5"/>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ppt_y</p:attrName>
                                        </p:attrNameLst>
                                      </p:cBhvr>
                                      <p:tavLst>
                                        <p:tav tm="0">
                                          <p:val>
                                            <p:strVal val="#ppt_y+#ppt_h*1.125000"/>
                                          </p:val>
                                        </p:tav>
                                        <p:tav tm="100000">
                                          <p:val>
                                            <p:strVal val="#ppt_y"/>
                                          </p:val>
                                        </p:tav>
                                      </p:tavLst>
                                    </p:anim>
                                    <p:animEffect transition="in" filter="wipe(up)">
                                      <p:cBhvr>
                                        <p:cTn id="19" dur="500"/>
                                        <p:tgtEl>
                                          <p:spTgt spid="3"/>
                                        </p:tgtEl>
                                      </p:cBhvr>
                                    </p:animEffect>
                                  </p:childTnLst>
                                </p:cTn>
                              </p:par>
                            </p:childTnLst>
                          </p:cTn>
                        </p:par>
                        <p:par>
                          <p:cTn id="20" fill="hold">
                            <p:stCondLst>
                              <p:cond delay="1000"/>
                            </p:stCondLst>
                            <p:childTnLst>
                              <p:par>
                                <p:cTn id="21" presetID="1" presetClass="mediacall" presetSubtype="0" fill="hold" nodeType="afterEffect">
                                  <p:stCondLst>
                                    <p:cond delay="0"/>
                                  </p:stCondLst>
                                  <p:childTnLst>
                                    <p:cmd type="call" cmd="playFrom(0.0)">
                                      <p:cBhvr>
                                        <p:cTn id="2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endCondLst>
                    <p:cond evt="onNext" delay="0">
                      <p:tgtEl>
                        <p:sldTgt/>
                      </p:tgtEl>
                    </p:cond>
                  </p:endCondLst>
                </p:cTn>
                <p:tgtEl>
                  <p:spTgt spid="7"/>
                </p:tgtEl>
              </p:cMediaNode>
            </p:video>
          </p:childTnLst>
        </p:cTn>
      </p:par>
    </p:tnLst>
    <p:bldLst>
      <p:bldP spid="2" grpId="0"/>
      <p:bldP spid="5"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0F31E9-7208-6B40-AC8C-91C94588E0D4}"/>
              </a:ext>
            </a:extLst>
          </p:cNvPr>
          <p:cNvSpPr/>
          <p:nvPr/>
        </p:nvSpPr>
        <p:spPr>
          <a:xfrm>
            <a:off x="848236" y="1492069"/>
            <a:ext cx="7816866" cy="4624471"/>
          </a:xfrm>
          <a:prstGeom prst="rect">
            <a:avLst/>
          </a:prstGeom>
        </p:spPr>
        <p:txBody>
          <a:bodyPr wrap="square">
            <a:spAutoFit/>
          </a:bodyPr>
          <a:lstStyle/>
          <a:p>
            <a:pPr marL="171450" indent="-171450">
              <a:lnSpc>
                <a:spcPts val="2000"/>
              </a:lnSpc>
              <a:buClr>
                <a:schemeClr val="bg1"/>
              </a:buClr>
              <a:buSzPct val="110000"/>
              <a:buBlip>
                <a:blip r:embed="rId3"/>
              </a:buBlip>
            </a:pPr>
            <a:r>
              <a:rPr lang="en-GB" sz="1600" dirty="0">
                <a:solidFill>
                  <a:schemeClr val="bg1"/>
                </a:solidFill>
                <a:latin typeface="Arial" panose="020B0604020202020204" pitchFamily="34" charset="0"/>
                <a:ea typeface="Lato Semibold" panose="020F0502020204030203" pitchFamily="34" charset="0"/>
                <a:cs typeface="Arial" panose="020B0604020202020204" pitchFamily="34" charset="0"/>
              </a:rPr>
              <a:t>An Introduction to Purified Air</a:t>
            </a:r>
          </a:p>
          <a:p>
            <a:pPr marL="171450" indent="-171450">
              <a:lnSpc>
                <a:spcPts val="2400"/>
              </a:lnSpc>
              <a:buClr>
                <a:schemeClr val="bg1"/>
              </a:buClr>
              <a:buSzPct val="110000"/>
              <a:buBlip>
                <a:blip r:embed="rId3"/>
              </a:buBlip>
            </a:pPr>
            <a:endParaRPr lang="en-GB" sz="1600" dirty="0">
              <a:solidFill>
                <a:schemeClr val="bg1"/>
              </a:solidFill>
              <a:latin typeface="Arial" panose="020B0604020202020204" pitchFamily="34" charset="0"/>
              <a:ea typeface="Lato Semibold" panose="020F0502020204030203" pitchFamily="34" charset="0"/>
              <a:cs typeface="Arial" panose="020B0604020202020204" pitchFamily="34" charset="0"/>
            </a:endParaRPr>
          </a:p>
          <a:p>
            <a:pPr marL="171450" indent="-171450">
              <a:lnSpc>
                <a:spcPts val="2400"/>
              </a:lnSpc>
              <a:buClr>
                <a:schemeClr val="bg1"/>
              </a:buClr>
              <a:buSzPct val="110000"/>
              <a:buBlip>
                <a:blip r:embed="rId3"/>
              </a:buBlip>
            </a:pPr>
            <a:r>
              <a:rPr lang="en-GB" sz="1600" dirty="0">
                <a:solidFill>
                  <a:schemeClr val="bg1"/>
                </a:solidFill>
                <a:latin typeface="Arial" panose="020B0604020202020204" pitchFamily="34" charset="0"/>
                <a:ea typeface="Lato Semibold" panose="020F0502020204030203" pitchFamily="34" charset="0"/>
                <a:cs typeface="Arial" panose="020B0604020202020204" pitchFamily="34" charset="0"/>
              </a:rPr>
              <a:t>The DEFRA Guide and how it is applied</a:t>
            </a:r>
          </a:p>
          <a:p>
            <a:pPr marL="171450" indent="-171450">
              <a:lnSpc>
                <a:spcPts val="2400"/>
              </a:lnSpc>
              <a:buClr>
                <a:schemeClr val="bg1"/>
              </a:buClr>
              <a:buSzPct val="110000"/>
              <a:buBlip>
                <a:blip r:embed="rId3"/>
              </a:buBlip>
            </a:pPr>
            <a:endParaRPr lang="en-GB" sz="1600" dirty="0">
              <a:solidFill>
                <a:schemeClr val="bg1"/>
              </a:solidFill>
              <a:latin typeface="Arial" panose="020B0604020202020204" pitchFamily="34" charset="0"/>
              <a:ea typeface="Lato Semibold" panose="020F0502020204030203" pitchFamily="34" charset="0"/>
              <a:cs typeface="Arial" panose="020B0604020202020204" pitchFamily="34" charset="0"/>
            </a:endParaRPr>
          </a:p>
          <a:p>
            <a:pPr marL="171450" indent="-171450">
              <a:lnSpc>
                <a:spcPts val="2400"/>
              </a:lnSpc>
              <a:buClr>
                <a:schemeClr val="bg1"/>
              </a:buClr>
              <a:buSzPct val="110000"/>
              <a:buBlip>
                <a:blip r:embed="rId3"/>
              </a:buBlip>
            </a:pPr>
            <a:r>
              <a:rPr lang="en-GB" sz="1600" dirty="0">
                <a:solidFill>
                  <a:schemeClr val="bg1"/>
                </a:solidFill>
                <a:latin typeface="Arial" panose="020B0604020202020204" pitchFamily="34" charset="0"/>
                <a:ea typeface="Lato Semibold" panose="020F0502020204030203" pitchFamily="34" charset="0"/>
                <a:cs typeface="Arial" panose="020B0604020202020204" pitchFamily="34" charset="0"/>
              </a:rPr>
              <a:t>What is needed between the canopy and the fan</a:t>
            </a:r>
          </a:p>
          <a:p>
            <a:pPr marL="171450" indent="-171450">
              <a:lnSpc>
                <a:spcPts val="2400"/>
              </a:lnSpc>
              <a:buClr>
                <a:schemeClr val="bg1"/>
              </a:buClr>
              <a:buSzPct val="110000"/>
              <a:buBlip>
                <a:blip r:embed="rId3"/>
              </a:buBlip>
            </a:pPr>
            <a:endParaRPr lang="en-GB" sz="1600" dirty="0">
              <a:solidFill>
                <a:schemeClr val="bg1"/>
              </a:solidFill>
              <a:latin typeface="Arial" panose="020B0604020202020204" pitchFamily="34" charset="0"/>
              <a:ea typeface="Lato Semibold" panose="020F0502020204030203" pitchFamily="34" charset="0"/>
              <a:cs typeface="Arial" panose="020B0604020202020204" pitchFamily="34" charset="0"/>
            </a:endParaRPr>
          </a:p>
          <a:p>
            <a:pPr marL="171450" indent="-171450">
              <a:lnSpc>
                <a:spcPts val="2400"/>
              </a:lnSpc>
              <a:buClr>
                <a:schemeClr val="bg1"/>
              </a:buClr>
              <a:buSzPct val="110000"/>
              <a:buBlip>
                <a:blip r:embed="rId3"/>
              </a:buBlip>
            </a:pPr>
            <a:r>
              <a:rPr lang="en-GB" sz="1600" dirty="0">
                <a:solidFill>
                  <a:schemeClr val="bg1"/>
                </a:solidFill>
                <a:latin typeface="Arial" panose="020B0604020202020204" pitchFamily="34" charset="0"/>
                <a:ea typeface="Lato Semibold" panose="020F0502020204030203" pitchFamily="34" charset="0"/>
                <a:cs typeface="Arial" panose="020B0604020202020204" pitchFamily="34" charset="0"/>
              </a:rPr>
              <a:t>What can be in a commercial kitchen exhaust and how best to filter / control it</a:t>
            </a:r>
          </a:p>
          <a:p>
            <a:pPr marL="742950" lvl="1" indent="-285750">
              <a:lnSpc>
                <a:spcPts val="2400"/>
              </a:lnSpc>
              <a:buClr>
                <a:schemeClr val="bg1"/>
              </a:buClr>
              <a:buSzPct val="110000"/>
              <a:buFont typeface="Arial" panose="020B0604020202020204" pitchFamily="34" charset="0"/>
              <a:buChar char="•"/>
            </a:pPr>
            <a:r>
              <a:rPr lang="en-GB" sz="1600" dirty="0">
                <a:solidFill>
                  <a:schemeClr val="bg1"/>
                </a:solidFill>
                <a:latin typeface="Arial" panose="020B0604020202020204" pitchFamily="34" charset="0"/>
                <a:ea typeface="Lato Semibold" panose="020F0502020204030203" pitchFamily="34" charset="0"/>
                <a:cs typeface="Arial" panose="020B0604020202020204" pitchFamily="34" charset="0"/>
              </a:rPr>
              <a:t>Electrostatic Precipitation</a:t>
            </a:r>
          </a:p>
          <a:p>
            <a:pPr marL="742950" lvl="1" indent="-285750">
              <a:lnSpc>
                <a:spcPts val="2400"/>
              </a:lnSpc>
              <a:buClr>
                <a:schemeClr val="bg1"/>
              </a:buClr>
              <a:buSzPct val="110000"/>
              <a:buFont typeface="Arial" panose="020B0604020202020204" pitchFamily="34" charset="0"/>
              <a:buChar char="•"/>
            </a:pPr>
            <a:r>
              <a:rPr lang="en-GB" sz="1600" dirty="0">
                <a:solidFill>
                  <a:schemeClr val="bg1"/>
                </a:solidFill>
                <a:latin typeface="Arial" panose="020B0604020202020204" pitchFamily="34" charset="0"/>
                <a:ea typeface="Lato Semibold" panose="020F0502020204030203" pitchFamily="34" charset="0"/>
                <a:cs typeface="Arial" panose="020B0604020202020204" pitchFamily="34" charset="0"/>
              </a:rPr>
              <a:t>Carbon Filtration</a:t>
            </a:r>
          </a:p>
          <a:p>
            <a:pPr marL="742950" lvl="1" indent="-285750">
              <a:lnSpc>
                <a:spcPts val="2400"/>
              </a:lnSpc>
              <a:buClr>
                <a:schemeClr val="bg1"/>
              </a:buClr>
              <a:buSzPct val="110000"/>
              <a:buFont typeface="Arial" panose="020B0604020202020204" pitchFamily="34" charset="0"/>
              <a:buChar char="•"/>
            </a:pPr>
            <a:r>
              <a:rPr lang="en-GB" sz="1600" dirty="0">
                <a:solidFill>
                  <a:schemeClr val="bg1"/>
                </a:solidFill>
                <a:latin typeface="Arial" panose="020B0604020202020204" pitchFamily="34" charset="0"/>
                <a:ea typeface="Lato Semibold" panose="020F0502020204030203" pitchFamily="34" charset="0"/>
                <a:cs typeface="Arial" panose="020B0604020202020204" pitchFamily="34" charset="0"/>
              </a:rPr>
              <a:t>UV-C Technology</a:t>
            </a:r>
          </a:p>
          <a:p>
            <a:pPr marL="742950" lvl="1" indent="-285750">
              <a:lnSpc>
                <a:spcPts val="2400"/>
              </a:lnSpc>
              <a:buClr>
                <a:schemeClr val="bg1"/>
              </a:buClr>
              <a:buSzPct val="110000"/>
              <a:buFont typeface="Arial" panose="020B0604020202020204" pitchFamily="34" charset="0"/>
              <a:buChar char="•"/>
            </a:pPr>
            <a:r>
              <a:rPr lang="en-GB" sz="1600" dirty="0">
                <a:solidFill>
                  <a:schemeClr val="bg1"/>
                </a:solidFill>
                <a:latin typeface="Arial" panose="020B0604020202020204" pitchFamily="34" charset="0"/>
                <a:ea typeface="Lato Semibold" panose="020F0502020204030203" pitchFamily="34" charset="0"/>
                <a:cs typeface="Arial" panose="020B0604020202020204" pitchFamily="34" charset="0"/>
              </a:rPr>
              <a:t>The ON100</a:t>
            </a:r>
          </a:p>
          <a:p>
            <a:pPr marL="628650" lvl="1" indent="-171450">
              <a:lnSpc>
                <a:spcPts val="2400"/>
              </a:lnSpc>
              <a:buClr>
                <a:schemeClr val="bg1"/>
              </a:buClr>
              <a:buSzPct val="110000"/>
              <a:buBlip>
                <a:blip r:embed="rId3"/>
              </a:buBlip>
            </a:pPr>
            <a:endParaRPr lang="en-GB" sz="1600" dirty="0">
              <a:solidFill>
                <a:schemeClr val="bg1"/>
              </a:solidFill>
              <a:latin typeface="Arial" panose="020B0604020202020204" pitchFamily="34" charset="0"/>
              <a:ea typeface="Lato Semibold" panose="020F0502020204030203" pitchFamily="34" charset="0"/>
              <a:cs typeface="Arial" panose="020B0604020202020204" pitchFamily="34" charset="0"/>
            </a:endParaRPr>
          </a:p>
          <a:p>
            <a:pPr marL="171450" indent="-171450">
              <a:lnSpc>
                <a:spcPts val="2400"/>
              </a:lnSpc>
              <a:buClr>
                <a:schemeClr val="bg1"/>
              </a:buClr>
              <a:buSzPct val="110000"/>
              <a:buBlip>
                <a:blip r:embed="rId3"/>
              </a:buBlip>
            </a:pPr>
            <a:r>
              <a:rPr lang="en-GB" sz="1600" dirty="0">
                <a:solidFill>
                  <a:schemeClr val="bg1"/>
                </a:solidFill>
                <a:latin typeface="Arial" panose="020B0604020202020204" pitchFamily="34" charset="0"/>
                <a:ea typeface="Lato Semibold" panose="020F0502020204030203" pitchFamily="34" charset="0"/>
                <a:cs typeface="Arial" panose="020B0604020202020204" pitchFamily="34" charset="0"/>
              </a:rPr>
              <a:t>Specifying A Control System</a:t>
            </a:r>
          </a:p>
          <a:p>
            <a:pPr marL="171450" indent="-171450">
              <a:lnSpc>
                <a:spcPts val="2400"/>
              </a:lnSpc>
              <a:buClr>
                <a:schemeClr val="bg1"/>
              </a:buClr>
              <a:buSzPct val="110000"/>
              <a:buBlip>
                <a:blip r:embed="rId3"/>
              </a:buBlip>
            </a:pPr>
            <a:endParaRPr lang="en-GB" sz="1600" dirty="0">
              <a:solidFill>
                <a:schemeClr val="bg1"/>
              </a:solidFill>
              <a:latin typeface="Arial" panose="020B0604020202020204" pitchFamily="34" charset="0"/>
              <a:ea typeface="Lato Semibold" panose="020F0502020204030203" pitchFamily="34" charset="0"/>
              <a:cs typeface="Arial" panose="020B0604020202020204" pitchFamily="34" charset="0"/>
            </a:endParaRPr>
          </a:p>
          <a:p>
            <a:pPr marL="171450" indent="-171450">
              <a:lnSpc>
                <a:spcPts val="2400"/>
              </a:lnSpc>
              <a:buClr>
                <a:schemeClr val="bg1"/>
              </a:buClr>
              <a:buSzPct val="110000"/>
              <a:buBlip>
                <a:blip r:embed="rId3"/>
              </a:buBlip>
            </a:pPr>
            <a:r>
              <a:rPr lang="en-GB" sz="1600" dirty="0">
                <a:solidFill>
                  <a:schemeClr val="bg1"/>
                </a:solidFill>
                <a:latin typeface="Arial" panose="020B0604020202020204" pitchFamily="34" charset="0"/>
                <a:ea typeface="Lato Semibold" panose="020F0502020204030203" pitchFamily="34" charset="0"/>
                <a:cs typeface="Arial" panose="020B0604020202020204" pitchFamily="34" charset="0"/>
              </a:rPr>
              <a:t>Any Other Questions?</a:t>
            </a:r>
          </a:p>
        </p:txBody>
      </p:sp>
      <p:sp>
        <p:nvSpPr>
          <p:cNvPr id="5" name="TextBox 4">
            <a:extLst>
              <a:ext uri="{FF2B5EF4-FFF2-40B4-BE49-F238E27FC236}">
                <a16:creationId xmlns:a16="http://schemas.microsoft.com/office/drawing/2014/main" id="{02BD3DA5-7253-1343-A446-E1354F501EF8}"/>
              </a:ext>
            </a:extLst>
          </p:cNvPr>
          <p:cNvSpPr txBox="1"/>
          <p:nvPr/>
        </p:nvSpPr>
        <p:spPr>
          <a:xfrm>
            <a:off x="848236" y="522790"/>
            <a:ext cx="2296001" cy="646331"/>
          </a:xfrm>
          <a:prstGeom prst="rect">
            <a:avLst/>
          </a:prstGeom>
          <a:noFill/>
          <a:effectLst/>
        </p:spPr>
        <p:txBody>
          <a:bodyPr wrap="square" rtlCol="0">
            <a:spAutoFit/>
          </a:bodyPr>
          <a:lstStyle/>
          <a:p>
            <a:r>
              <a:rPr lang="en-GB" sz="3600" dirty="0">
                <a:solidFill>
                  <a:schemeClr val="bg1"/>
                </a:solidFill>
                <a:latin typeface="Arial" panose="020B0604020202020204" pitchFamily="34" charset="0"/>
                <a:ea typeface="Lato Bold" panose="020F0502020204030203" pitchFamily="34" charset="0"/>
                <a:cs typeface="Arial" panose="020B0604020202020204" pitchFamily="34" charset="0"/>
              </a:rPr>
              <a:t>Agenda</a:t>
            </a:r>
            <a:endParaRPr lang="en-US" sz="3600" dirty="0">
              <a:solidFill>
                <a:schemeClr val="bg1"/>
              </a:solidFill>
              <a:latin typeface="Arial" panose="020B0604020202020204" pitchFamily="34" charset="0"/>
              <a:ea typeface="Lato Bold" panose="020F0502020204030203" pitchFamily="34" charset="0"/>
              <a:cs typeface="Arial" panose="020B0604020202020204" pitchFamily="34" charset="0"/>
            </a:endParaRPr>
          </a:p>
        </p:txBody>
      </p:sp>
    </p:spTree>
    <p:extLst>
      <p:ext uri="{BB962C8B-B14F-4D97-AF65-F5344CB8AC3E}">
        <p14:creationId xmlns:p14="http://schemas.microsoft.com/office/powerpoint/2010/main" val="27871897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par>
                          <p:cTn id="9" fill="hold">
                            <p:stCondLst>
                              <p:cond delay="500"/>
                            </p:stCondLst>
                            <p:childTnLst>
                              <p:par>
                                <p:cTn id="10" presetID="10" presetClass="entr" presetSubtype="0" fill="hold" grpId="0" nodeType="afterEffect">
                                  <p:stCondLst>
                                    <p:cond delay="0"/>
                                  </p:stCondLst>
                                  <p:iterate type="wd">
                                    <p:tmPct val="10000"/>
                                  </p:iterate>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0F31E9-7208-6B40-AC8C-91C94588E0D4}"/>
              </a:ext>
            </a:extLst>
          </p:cNvPr>
          <p:cNvSpPr/>
          <p:nvPr/>
        </p:nvSpPr>
        <p:spPr>
          <a:xfrm>
            <a:off x="1699326" y="2332735"/>
            <a:ext cx="1622613" cy="4063164"/>
          </a:xfrm>
          <a:prstGeom prst="rect">
            <a:avLst/>
          </a:prstGeom>
        </p:spPr>
        <p:txBody>
          <a:bodyPr wrap="square">
            <a:spAutoFit/>
          </a:bodyPr>
          <a:lstStyle/>
          <a:p>
            <a:pPr marL="285750" indent="-285750">
              <a:lnSpc>
                <a:spcPts val="2400"/>
              </a:lnSpc>
              <a:buBlip>
                <a:blip r:embed="rId3"/>
              </a:buBlip>
            </a:pPr>
            <a:r>
              <a:rPr lang="en-GB" sz="1600" dirty="0">
                <a:solidFill>
                  <a:srgbClr val="01376E"/>
                </a:solidFill>
                <a:latin typeface="Arial" panose="020B0604020202020204" pitchFamily="34" charset="0"/>
                <a:cs typeface="Arial" panose="020B0604020202020204" pitchFamily="34" charset="0"/>
              </a:rPr>
              <a:t>UAE</a:t>
            </a:r>
          </a:p>
          <a:p>
            <a:pPr marL="285750" indent="-285750">
              <a:lnSpc>
                <a:spcPts val="2400"/>
              </a:lnSpc>
              <a:buBlip>
                <a:blip r:embed="rId3"/>
              </a:buBlip>
            </a:pPr>
            <a:r>
              <a:rPr lang="en-GB" sz="1600" dirty="0">
                <a:solidFill>
                  <a:srgbClr val="01376E"/>
                </a:solidFill>
                <a:latin typeface="Arial" panose="020B0604020202020204" pitchFamily="34" charset="0"/>
                <a:cs typeface="Arial" panose="020B0604020202020204" pitchFamily="34" charset="0"/>
              </a:rPr>
              <a:t>Egypt </a:t>
            </a:r>
          </a:p>
          <a:p>
            <a:pPr marL="285750" indent="-285750">
              <a:lnSpc>
                <a:spcPts val="2400"/>
              </a:lnSpc>
              <a:buBlip>
                <a:blip r:embed="rId3"/>
              </a:buBlip>
            </a:pPr>
            <a:r>
              <a:rPr lang="en-GB" sz="1600" dirty="0">
                <a:solidFill>
                  <a:srgbClr val="01376E"/>
                </a:solidFill>
                <a:latin typeface="Arial" panose="020B0604020202020204" pitchFamily="34" charset="0"/>
                <a:cs typeface="Arial" panose="020B0604020202020204" pitchFamily="34" charset="0"/>
              </a:rPr>
              <a:t>Saudi Arabia</a:t>
            </a:r>
          </a:p>
          <a:p>
            <a:pPr marL="285750" indent="-285750">
              <a:lnSpc>
                <a:spcPts val="2400"/>
              </a:lnSpc>
              <a:buBlip>
                <a:blip r:embed="rId3"/>
              </a:buBlip>
            </a:pPr>
            <a:r>
              <a:rPr lang="en-GB" sz="1600" dirty="0">
                <a:solidFill>
                  <a:srgbClr val="01376E"/>
                </a:solidFill>
                <a:latin typeface="Arial" panose="020B0604020202020204" pitchFamily="34" charset="0"/>
                <a:cs typeface="Arial" panose="020B0604020202020204" pitchFamily="34" charset="0"/>
              </a:rPr>
              <a:t>Qatar</a:t>
            </a:r>
          </a:p>
          <a:p>
            <a:pPr marL="285750" indent="-285750">
              <a:lnSpc>
                <a:spcPts val="2400"/>
              </a:lnSpc>
              <a:buBlip>
                <a:blip r:embed="rId3"/>
              </a:buBlip>
            </a:pPr>
            <a:r>
              <a:rPr lang="en-GB" sz="1600" dirty="0">
                <a:solidFill>
                  <a:srgbClr val="01376E"/>
                </a:solidFill>
                <a:latin typeface="Arial" panose="020B0604020202020204" pitchFamily="34" charset="0"/>
                <a:cs typeface="Arial" panose="020B0604020202020204" pitchFamily="34" charset="0"/>
              </a:rPr>
              <a:t>Jordan</a:t>
            </a:r>
          </a:p>
          <a:p>
            <a:pPr marL="285750" indent="-285750">
              <a:lnSpc>
                <a:spcPts val="2400"/>
              </a:lnSpc>
              <a:buBlip>
                <a:blip r:embed="rId3"/>
              </a:buBlip>
            </a:pPr>
            <a:r>
              <a:rPr lang="en-GB" sz="1600" dirty="0">
                <a:solidFill>
                  <a:srgbClr val="01376E"/>
                </a:solidFill>
                <a:latin typeface="Arial" panose="020B0604020202020204" pitchFamily="34" charset="0"/>
                <a:cs typeface="Arial" panose="020B0604020202020204" pitchFamily="34" charset="0"/>
              </a:rPr>
              <a:t>Lebanon</a:t>
            </a:r>
          </a:p>
          <a:p>
            <a:pPr marL="285750" indent="-285750">
              <a:lnSpc>
                <a:spcPts val="2400"/>
              </a:lnSpc>
              <a:buBlip>
                <a:blip r:embed="rId3"/>
              </a:buBlip>
            </a:pPr>
            <a:r>
              <a:rPr lang="en-GB" sz="1600" dirty="0">
                <a:solidFill>
                  <a:srgbClr val="01376E"/>
                </a:solidFill>
                <a:latin typeface="Arial" panose="020B0604020202020204" pitchFamily="34" charset="0"/>
                <a:cs typeface="Arial" panose="020B0604020202020204" pitchFamily="34" charset="0"/>
              </a:rPr>
              <a:t>Kuwait</a:t>
            </a:r>
          </a:p>
          <a:p>
            <a:pPr marL="285750" indent="-285750">
              <a:lnSpc>
                <a:spcPts val="2400"/>
              </a:lnSpc>
              <a:buBlip>
                <a:blip r:embed="rId3"/>
              </a:buBlip>
            </a:pPr>
            <a:r>
              <a:rPr lang="en-GB" sz="1600" dirty="0">
                <a:solidFill>
                  <a:srgbClr val="01376E"/>
                </a:solidFill>
                <a:latin typeface="Arial" panose="020B0604020202020204" pitchFamily="34" charset="0"/>
                <a:cs typeface="Arial" panose="020B0604020202020204" pitchFamily="34" charset="0"/>
              </a:rPr>
              <a:t>Oman</a:t>
            </a:r>
          </a:p>
          <a:p>
            <a:pPr marL="285750" indent="-285750">
              <a:lnSpc>
                <a:spcPts val="2400"/>
              </a:lnSpc>
              <a:buBlip>
                <a:blip r:embed="rId3"/>
              </a:buBlip>
            </a:pPr>
            <a:r>
              <a:rPr lang="en-GB" sz="1600" dirty="0">
                <a:solidFill>
                  <a:srgbClr val="01376E"/>
                </a:solidFill>
                <a:latin typeface="Arial" panose="020B0604020202020204" pitchFamily="34" charset="0"/>
                <a:cs typeface="Arial" panose="020B0604020202020204" pitchFamily="34" charset="0"/>
              </a:rPr>
              <a:t>Portugal </a:t>
            </a:r>
          </a:p>
          <a:p>
            <a:pPr marL="285750" indent="-285750">
              <a:lnSpc>
                <a:spcPts val="2400"/>
              </a:lnSpc>
              <a:buBlip>
                <a:blip r:embed="rId3"/>
              </a:buBlip>
            </a:pPr>
            <a:r>
              <a:rPr lang="en-GB" sz="1600" dirty="0">
                <a:solidFill>
                  <a:srgbClr val="01376E"/>
                </a:solidFill>
                <a:latin typeface="Arial" panose="020B0604020202020204" pitchFamily="34" charset="0"/>
                <a:cs typeface="Arial" panose="020B0604020202020204" pitchFamily="34" charset="0"/>
              </a:rPr>
              <a:t>Holland</a:t>
            </a:r>
          </a:p>
          <a:p>
            <a:pPr marL="285750" indent="-285750">
              <a:lnSpc>
                <a:spcPts val="2400"/>
              </a:lnSpc>
              <a:buBlip>
                <a:blip r:embed="rId3"/>
              </a:buBlip>
            </a:pPr>
            <a:r>
              <a:rPr lang="en-GB" sz="1600" dirty="0">
                <a:solidFill>
                  <a:srgbClr val="01376E"/>
                </a:solidFill>
                <a:latin typeface="Arial" panose="020B0604020202020204" pitchFamily="34" charset="0"/>
                <a:cs typeface="Arial" panose="020B0604020202020204" pitchFamily="34" charset="0"/>
              </a:rPr>
              <a:t>Germany</a:t>
            </a:r>
          </a:p>
          <a:p>
            <a:pPr marL="285750" indent="-285750">
              <a:lnSpc>
                <a:spcPts val="2400"/>
              </a:lnSpc>
              <a:buBlip>
                <a:blip r:embed="rId3"/>
              </a:buBlip>
            </a:pPr>
            <a:r>
              <a:rPr lang="en-GB" sz="1600" dirty="0">
                <a:solidFill>
                  <a:srgbClr val="01376E"/>
                </a:solidFill>
                <a:latin typeface="Arial" panose="020B0604020202020204" pitchFamily="34" charset="0"/>
                <a:cs typeface="Arial" panose="020B0604020202020204" pitchFamily="34" charset="0"/>
              </a:rPr>
              <a:t>Serbia</a:t>
            </a:r>
          </a:p>
          <a:p>
            <a:pPr marL="285750" indent="-285750">
              <a:lnSpc>
                <a:spcPts val="2400"/>
              </a:lnSpc>
              <a:buBlip>
                <a:blip r:embed="rId3"/>
              </a:buBlip>
            </a:pPr>
            <a:r>
              <a:rPr lang="en-GB" sz="1600" dirty="0">
                <a:solidFill>
                  <a:srgbClr val="01376E"/>
                </a:solidFill>
                <a:latin typeface="Arial" panose="020B0604020202020204" pitchFamily="34" charset="0"/>
                <a:cs typeface="Arial" panose="020B0604020202020204" pitchFamily="34" charset="0"/>
              </a:rPr>
              <a:t>Austria</a:t>
            </a:r>
            <a:endParaRPr lang="en-GB" sz="1600" dirty="0">
              <a:solidFill>
                <a:srgbClr val="01376E"/>
              </a:solidFill>
              <a:latin typeface="Arial" panose="020B0604020202020204" pitchFamily="34" charset="0"/>
              <a:ea typeface="Lato Semibold" panose="020F0502020204030203" pitchFamily="34" charset="0"/>
              <a:cs typeface="Arial" panose="020B0604020202020204" pitchFamily="34" charset="0"/>
            </a:endParaRPr>
          </a:p>
        </p:txBody>
      </p:sp>
      <p:sp>
        <p:nvSpPr>
          <p:cNvPr id="5" name="TextBox 4">
            <a:extLst>
              <a:ext uri="{FF2B5EF4-FFF2-40B4-BE49-F238E27FC236}">
                <a16:creationId xmlns:a16="http://schemas.microsoft.com/office/drawing/2014/main" id="{02BD3DA5-7253-1343-A446-E1354F501EF8}"/>
              </a:ext>
            </a:extLst>
          </p:cNvPr>
          <p:cNvSpPr txBox="1"/>
          <p:nvPr/>
        </p:nvSpPr>
        <p:spPr>
          <a:xfrm>
            <a:off x="780101" y="612946"/>
            <a:ext cx="7611035" cy="1200329"/>
          </a:xfrm>
          <a:prstGeom prst="rect">
            <a:avLst/>
          </a:prstGeom>
          <a:noFill/>
          <a:effectLst/>
        </p:spPr>
        <p:txBody>
          <a:bodyPr wrap="square" rtlCol="0">
            <a:spAutoFit/>
          </a:bodyPr>
          <a:lstStyle/>
          <a:p>
            <a:r>
              <a:rPr lang="en-GB" sz="3600" dirty="0">
                <a:solidFill>
                  <a:srgbClr val="01376E"/>
                </a:solidFill>
                <a:latin typeface="Arial" panose="020B0604020202020204" pitchFamily="34" charset="0"/>
                <a:ea typeface="Lato Bold" panose="020F0502020204030203" pitchFamily="34" charset="0"/>
                <a:cs typeface="Arial" panose="020B0604020202020204" pitchFamily="34" charset="0"/>
              </a:rPr>
              <a:t>The Family Owned Company With The Global Reach</a:t>
            </a:r>
          </a:p>
        </p:txBody>
      </p:sp>
      <p:sp>
        <p:nvSpPr>
          <p:cNvPr id="10" name="Rectangle 9">
            <a:extLst>
              <a:ext uri="{FF2B5EF4-FFF2-40B4-BE49-F238E27FC236}">
                <a16:creationId xmlns:a16="http://schemas.microsoft.com/office/drawing/2014/main" id="{C82A9A06-7579-0944-A039-C30C4AA88482}"/>
              </a:ext>
            </a:extLst>
          </p:cNvPr>
          <p:cNvSpPr/>
          <p:nvPr/>
        </p:nvSpPr>
        <p:spPr>
          <a:xfrm>
            <a:off x="4218408" y="2332735"/>
            <a:ext cx="2326344" cy="4063164"/>
          </a:xfrm>
          <a:prstGeom prst="rect">
            <a:avLst/>
          </a:prstGeom>
        </p:spPr>
        <p:txBody>
          <a:bodyPr wrap="square">
            <a:spAutoFit/>
          </a:bodyPr>
          <a:lstStyle/>
          <a:p>
            <a:pPr marL="285750" indent="-285750">
              <a:lnSpc>
                <a:spcPts val="2400"/>
              </a:lnSpc>
              <a:buBlip>
                <a:blip r:embed="rId3"/>
              </a:buBlip>
            </a:pPr>
            <a:r>
              <a:rPr lang="en-GB" sz="1600" dirty="0">
                <a:solidFill>
                  <a:srgbClr val="01376E"/>
                </a:solidFill>
                <a:latin typeface="Arial" panose="020B0604020202020204" pitchFamily="34" charset="0"/>
                <a:cs typeface="Arial" panose="020B0604020202020204" pitchFamily="34" charset="0"/>
              </a:rPr>
              <a:t>Slovakia</a:t>
            </a:r>
          </a:p>
          <a:p>
            <a:pPr marL="285750" indent="-285750">
              <a:lnSpc>
                <a:spcPts val="2400"/>
              </a:lnSpc>
              <a:buBlip>
                <a:blip r:embed="rId3"/>
              </a:buBlip>
            </a:pPr>
            <a:r>
              <a:rPr lang="en-GB" sz="1600" dirty="0">
                <a:solidFill>
                  <a:srgbClr val="01376E"/>
                </a:solidFill>
                <a:latin typeface="Arial" panose="020B0604020202020204" pitchFamily="34" charset="0"/>
                <a:cs typeface="Arial" panose="020B0604020202020204" pitchFamily="34" charset="0"/>
              </a:rPr>
              <a:t>Czech Republic</a:t>
            </a:r>
          </a:p>
          <a:p>
            <a:pPr marL="285750" indent="-285750">
              <a:lnSpc>
                <a:spcPts val="2400"/>
              </a:lnSpc>
              <a:buBlip>
                <a:blip r:embed="rId3"/>
              </a:buBlip>
            </a:pPr>
            <a:r>
              <a:rPr lang="en-GB" sz="1600" dirty="0">
                <a:solidFill>
                  <a:srgbClr val="01376E"/>
                </a:solidFill>
                <a:latin typeface="Arial" panose="020B0604020202020204" pitchFamily="34" charset="0"/>
                <a:cs typeface="Arial" panose="020B0604020202020204" pitchFamily="34" charset="0"/>
              </a:rPr>
              <a:t>Slovenia</a:t>
            </a:r>
          </a:p>
          <a:p>
            <a:pPr marL="285750" indent="-285750">
              <a:lnSpc>
                <a:spcPts val="2400"/>
              </a:lnSpc>
              <a:buBlip>
                <a:blip r:embed="rId3"/>
              </a:buBlip>
            </a:pPr>
            <a:r>
              <a:rPr lang="en-GB" sz="1600" dirty="0">
                <a:solidFill>
                  <a:srgbClr val="01376E"/>
                </a:solidFill>
                <a:latin typeface="Arial" panose="020B0604020202020204" pitchFamily="34" charset="0"/>
                <a:cs typeface="Arial" panose="020B0604020202020204" pitchFamily="34" charset="0"/>
              </a:rPr>
              <a:t>Korea</a:t>
            </a:r>
          </a:p>
          <a:p>
            <a:pPr marL="285750" indent="-285750">
              <a:lnSpc>
                <a:spcPts val="2400"/>
              </a:lnSpc>
              <a:buBlip>
                <a:blip r:embed="rId3"/>
              </a:buBlip>
            </a:pPr>
            <a:r>
              <a:rPr lang="en-GB" sz="1600" dirty="0">
                <a:solidFill>
                  <a:srgbClr val="01376E"/>
                </a:solidFill>
                <a:latin typeface="Arial" panose="020B0604020202020204" pitchFamily="34" charset="0"/>
                <a:cs typeface="Arial" panose="020B0604020202020204" pitchFamily="34" charset="0"/>
              </a:rPr>
              <a:t>Turkey</a:t>
            </a:r>
          </a:p>
          <a:p>
            <a:pPr marL="285750" indent="-285750">
              <a:lnSpc>
                <a:spcPts val="2400"/>
              </a:lnSpc>
              <a:buBlip>
                <a:blip r:embed="rId3"/>
              </a:buBlip>
            </a:pPr>
            <a:r>
              <a:rPr lang="en-GB" sz="1600" dirty="0">
                <a:solidFill>
                  <a:srgbClr val="01376E"/>
                </a:solidFill>
                <a:latin typeface="Arial" panose="020B0604020202020204" pitchFamily="34" charset="0"/>
                <a:cs typeface="Arial" panose="020B0604020202020204" pitchFamily="34" charset="0"/>
              </a:rPr>
              <a:t>Poland</a:t>
            </a:r>
          </a:p>
          <a:p>
            <a:pPr marL="285750" indent="-285750">
              <a:lnSpc>
                <a:spcPts val="2400"/>
              </a:lnSpc>
              <a:buBlip>
                <a:blip r:embed="rId3"/>
              </a:buBlip>
            </a:pPr>
            <a:r>
              <a:rPr lang="en-GB" sz="1600" dirty="0">
                <a:solidFill>
                  <a:srgbClr val="01376E"/>
                </a:solidFill>
                <a:latin typeface="Arial" panose="020B0604020202020204" pitchFamily="34" charset="0"/>
                <a:cs typeface="Arial" panose="020B0604020202020204" pitchFamily="34" charset="0"/>
              </a:rPr>
              <a:t>Ireland</a:t>
            </a:r>
          </a:p>
          <a:p>
            <a:pPr marL="285750" indent="-285750">
              <a:lnSpc>
                <a:spcPts val="2400"/>
              </a:lnSpc>
              <a:buBlip>
                <a:blip r:embed="rId3"/>
              </a:buBlip>
            </a:pPr>
            <a:r>
              <a:rPr lang="en-GB" sz="1600" dirty="0">
                <a:solidFill>
                  <a:srgbClr val="01376E"/>
                </a:solidFill>
                <a:latin typeface="Arial" panose="020B0604020202020204" pitchFamily="34" charset="0"/>
                <a:cs typeface="Arial" panose="020B0604020202020204" pitchFamily="34" charset="0"/>
              </a:rPr>
              <a:t>Spain </a:t>
            </a:r>
          </a:p>
          <a:p>
            <a:pPr marL="285750" indent="-285750">
              <a:lnSpc>
                <a:spcPts val="2400"/>
              </a:lnSpc>
              <a:buBlip>
                <a:blip r:embed="rId3"/>
              </a:buBlip>
            </a:pPr>
            <a:r>
              <a:rPr lang="en-GB" sz="1600" dirty="0">
                <a:solidFill>
                  <a:srgbClr val="01376E"/>
                </a:solidFill>
                <a:latin typeface="Arial" panose="020B0604020202020204" pitchFamily="34" charset="0"/>
                <a:cs typeface="Arial" panose="020B0604020202020204" pitchFamily="34" charset="0"/>
              </a:rPr>
              <a:t>Malta</a:t>
            </a:r>
          </a:p>
          <a:p>
            <a:pPr marL="285750" indent="-285750">
              <a:lnSpc>
                <a:spcPts val="2400"/>
              </a:lnSpc>
              <a:buBlip>
                <a:blip r:embed="rId3"/>
              </a:buBlip>
            </a:pPr>
            <a:r>
              <a:rPr lang="en-GB" sz="1600" dirty="0">
                <a:solidFill>
                  <a:srgbClr val="01376E"/>
                </a:solidFill>
                <a:latin typeface="Arial" panose="020B0604020202020204" pitchFamily="34" charset="0"/>
                <a:cs typeface="Arial" panose="020B0604020202020204" pitchFamily="34" charset="0"/>
              </a:rPr>
              <a:t>Pakistan</a:t>
            </a:r>
          </a:p>
          <a:p>
            <a:pPr marL="285750" indent="-285750">
              <a:lnSpc>
                <a:spcPts val="2400"/>
              </a:lnSpc>
              <a:buBlip>
                <a:blip r:embed="rId3"/>
              </a:buBlip>
            </a:pPr>
            <a:r>
              <a:rPr lang="en-GB" sz="1600" dirty="0">
                <a:solidFill>
                  <a:srgbClr val="01376E"/>
                </a:solidFill>
                <a:latin typeface="Arial" panose="020B0604020202020204" pitchFamily="34" charset="0"/>
                <a:cs typeface="Arial" panose="020B0604020202020204" pitchFamily="34" charset="0"/>
              </a:rPr>
              <a:t>Italy</a:t>
            </a:r>
          </a:p>
          <a:p>
            <a:pPr marL="285750" indent="-285750">
              <a:lnSpc>
                <a:spcPts val="2400"/>
              </a:lnSpc>
              <a:buBlip>
                <a:blip r:embed="rId3"/>
              </a:buBlip>
            </a:pPr>
            <a:r>
              <a:rPr lang="en-GB" sz="1600" dirty="0">
                <a:solidFill>
                  <a:srgbClr val="01376E"/>
                </a:solidFill>
                <a:latin typeface="Arial" panose="020B0604020202020204" pitchFamily="34" charset="0"/>
                <a:cs typeface="Arial" panose="020B0604020202020204" pitchFamily="34" charset="0"/>
              </a:rPr>
              <a:t>Gibraltar</a:t>
            </a:r>
          </a:p>
          <a:p>
            <a:pPr marL="285750" indent="-285750">
              <a:lnSpc>
                <a:spcPts val="2400"/>
              </a:lnSpc>
              <a:buBlip>
                <a:blip r:embed="rId3"/>
              </a:buBlip>
            </a:pPr>
            <a:r>
              <a:rPr lang="en-GB" sz="1600" dirty="0">
                <a:solidFill>
                  <a:srgbClr val="01376E"/>
                </a:solidFill>
                <a:latin typeface="Arial" panose="020B0604020202020204" pitchFamily="34" charset="0"/>
                <a:cs typeface="Arial" panose="020B0604020202020204" pitchFamily="34" charset="0"/>
              </a:rPr>
              <a:t>Romania</a:t>
            </a:r>
            <a:endParaRPr lang="en-GB" sz="1600" dirty="0">
              <a:solidFill>
                <a:srgbClr val="01376E"/>
              </a:solidFill>
              <a:latin typeface="Arial" panose="020B0604020202020204" pitchFamily="34" charset="0"/>
              <a:ea typeface="Lato Semibold" panose="020F0502020204030203" pitchFamily="34" charset="0"/>
              <a:cs typeface="Arial" panose="020B0604020202020204" pitchFamily="34" charset="0"/>
            </a:endParaRPr>
          </a:p>
        </p:txBody>
      </p:sp>
    </p:spTree>
    <p:extLst>
      <p:ext uri="{BB962C8B-B14F-4D97-AF65-F5344CB8AC3E}">
        <p14:creationId xmlns:p14="http://schemas.microsoft.com/office/powerpoint/2010/main" val="33573121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par>
                          <p:cTn id="9" fill="hold">
                            <p:stCondLst>
                              <p:cond delay="500"/>
                            </p:stCondLst>
                            <p:childTnLst>
                              <p:par>
                                <p:cTn id="10" presetID="10" presetClass="entr" presetSubtype="0" fill="hold" grpId="0" nodeType="afterEffect">
                                  <p:stCondLst>
                                    <p:cond delay="0"/>
                                  </p:stCondLst>
                                  <p:iterate type="wd">
                                    <p:tmPct val="10000"/>
                                  </p:iterate>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1650"/>
                            </p:stCondLst>
                            <p:childTnLst>
                              <p:par>
                                <p:cTn id="14" presetID="10" presetClass="entr" presetSubtype="0" fill="hold" grpId="0" nodeType="afterEffect">
                                  <p:stCondLst>
                                    <p:cond delay="0"/>
                                  </p:stCondLst>
                                  <p:iterate type="wd">
                                    <p:tmPct val="10000"/>
                                  </p:iterate>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BD3DA5-7253-1343-A446-E1354F501EF8}"/>
              </a:ext>
            </a:extLst>
          </p:cNvPr>
          <p:cNvSpPr txBox="1"/>
          <p:nvPr/>
        </p:nvSpPr>
        <p:spPr>
          <a:xfrm>
            <a:off x="465992" y="2274838"/>
            <a:ext cx="3079723" cy="2308324"/>
          </a:xfrm>
          <a:prstGeom prst="rect">
            <a:avLst/>
          </a:prstGeom>
          <a:noFill/>
          <a:effectLst/>
        </p:spPr>
        <p:txBody>
          <a:bodyPr wrap="square" rtlCol="0">
            <a:spAutoFit/>
          </a:bodyPr>
          <a:lstStyle/>
          <a:p>
            <a:r>
              <a:rPr lang="en-GB" sz="3600" dirty="0">
                <a:solidFill>
                  <a:schemeClr val="bg1"/>
                </a:solidFill>
                <a:latin typeface="Arial" panose="020B0604020202020204" pitchFamily="34" charset="0"/>
                <a:ea typeface="Lato Bold" panose="020F0502020204030203" pitchFamily="34" charset="0"/>
                <a:cs typeface="Arial" panose="020B0604020202020204" pitchFamily="34" charset="0"/>
              </a:rPr>
              <a:t>Some of </a:t>
            </a:r>
            <a:br>
              <a:rPr lang="en-GB" sz="3600" dirty="0">
                <a:solidFill>
                  <a:schemeClr val="bg1"/>
                </a:solidFill>
                <a:latin typeface="Arial" panose="020B0604020202020204" pitchFamily="34" charset="0"/>
                <a:ea typeface="Lato Bold" panose="020F0502020204030203" pitchFamily="34" charset="0"/>
                <a:cs typeface="Arial" panose="020B0604020202020204" pitchFamily="34" charset="0"/>
              </a:rPr>
            </a:br>
            <a:r>
              <a:rPr lang="en-GB" sz="3600" dirty="0">
                <a:solidFill>
                  <a:schemeClr val="bg1"/>
                </a:solidFill>
                <a:latin typeface="Arial" panose="020B0604020202020204" pitchFamily="34" charset="0"/>
                <a:ea typeface="Lato Bold" panose="020F0502020204030203" pitchFamily="34" charset="0"/>
                <a:cs typeface="Arial" panose="020B0604020202020204" pitchFamily="34" charset="0"/>
              </a:rPr>
              <a:t>Our Better Known Customers</a:t>
            </a:r>
          </a:p>
        </p:txBody>
      </p:sp>
      <p:pic>
        <p:nvPicPr>
          <p:cNvPr id="7" name="Picture 6">
            <a:extLst>
              <a:ext uri="{FF2B5EF4-FFF2-40B4-BE49-F238E27FC236}">
                <a16:creationId xmlns:a16="http://schemas.microsoft.com/office/drawing/2014/main" id="{AD0FB924-270B-0E43-AD35-9F327F5E03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57984" r="3" b="-57984"/>
          <a:stretch/>
        </p:blipFill>
        <p:spPr bwMode="auto">
          <a:xfrm>
            <a:off x="5029936" y="2634641"/>
            <a:ext cx="1493838" cy="144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AE30434B-0295-CF46-A348-188BA67CF814}"/>
              </a:ext>
            </a:extLst>
          </p:cNvPr>
          <p:cNvPicPr>
            <a:picLocks noChangeAspect="1"/>
          </p:cNvPicPr>
          <p:nvPr/>
        </p:nvPicPr>
        <p:blipFill rotWithShape="1">
          <a:blip r:embed="rId4">
            <a:extLst>
              <a:ext uri="{28A0092B-C50C-407E-A947-70E740481C1C}">
                <a14:useLocalDpi xmlns:a14="http://schemas.microsoft.com/office/drawing/2010/main" val="0"/>
              </a:ext>
            </a:extLst>
          </a:blip>
          <a:srcRect t="-100213" r="-2" b="-100213"/>
          <a:stretch/>
        </p:blipFill>
        <p:spPr bwMode="auto">
          <a:xfrm>
            <a:off x="5029936" y="4359273"/>
            <a:ext cx="1493838"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52A9214A-50A2-284E-95D5-A9751C2905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 t="-25295" r="4" b="-25337"/>
          <a:stretch/>
        </p:blipFill>
        <p:spPr bwMode="auto">
          <a:xfrm>
            <a:off x="6878395" y="910008"/>
            <a:ext cx="1493837" cy="144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9">
            <a:extLst>
              <a:ext uri="{FF2B5EF4-FFF2-40B4-BE49-F238E27FC236}">
                <a16:creationId xmlns:a16="http://schemas.microsoft.com/office/drawing/2014/main" id="{EE862B95-704F-F348-9E86-8637762877C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95" t="-5096" r="-4032" b="625"/>
          <a:stretch/>
        </p:blipFill>
        <p:spPr bwMode="auto">
          <a:xfrm>
            <a:off x="8723676" y="910008"/>
            <a:ext cx="1493838" cy="144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3">
            <a:extLst>
              <a:ext uri="{FF2B5EF4-FFF2-40B4-BE49-F238E27FC236}">
                <a16:creationId xmlns:a16="http://schemas.microsoft.com/office/drawing/2014/main" id="{888F215E-E126-3E4F-9F34-1731340FFF4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84" t="-117961" b="-118547"/>
          <a:stretch/>
        </p:blipFill>
        <p:spPr bwMode="auto">
          <a:xfrm>
            <a:off x="6878395" y="2634641"/>
            <a:ext cx="1493837" cy="144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descr="https://encrypted-tbn2.gstatic.com/images?q=tbn:ANd9GcR4hqUpLF__CdG99q4GEde0UfN65lEESMg7_shs3MXD5gchrnvDKg">
            <a:extLst>
              <a:ext uri="{FF2B5EF4-FFF2-40B4-BE49-F238E27FC236}">
                <a16:creationId xmlns:a16="http://schemas.microsoft.com/office/drawing/2014/main" id="{46EB6267-B510-E943-8C1B-4B0A8D314B5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3" t="-14902" r="-1" b="-14946"/>
          <a:stretch/>
        </p:blipFill>
        <p:spPr bwMode="auto">
          <a:xfrm>
            <a:off x="8723676" y="2634641"/>
            <a:ext cx="1493838"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a:extLst>
              <a:ext uri="{FF2B5EF4-FFF2-40B4-BE49-F238E27FC236}">
                <a16:creationId xmlns:a16="http://schemas.microsoft.com/office/drawing/2014/main" id="{DCF0EF7A-183D-FA4F-9DEA-27668239D49E}"/>
              </a:ext>
            </a:extLst>
          </p:cNvPr>
          <p:cNvPicPr>
            <a:picLocks noChangeAspect="1"/>
          </p:cNvPicPr>
          <p:nvPr/>
        </p:nvPicPr>
        <p:blipFill rotWithShape="1">
          <a:blip r:embed="rId9">
            <a:extLst>
              <a:ext uri="{28A0092B-C50C-407E-A947-70E740481C1C}">
                <a14:useLocalDpi xmlns:a14="http://schemas.microsoft.com/office/drawing/2010/main" val="0"/>
              </a:ext>
            </a:extLst>
          </a:blip>
          <a:srcRect l="2" t="-56952" r="-3" b="-56952"/>
          <a:stretch/>
        </p:blipFill>
        <p:spPr bwMode="auto">
          <a:xfrm>
            <a:off x="6878395" y="4359273"/>
            <a:ext cx="1493837"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8">
            <a:extLst>
              <a:ext uri="{FF2B5EF4-FFF2-40B4-BE49-F238E27FC236}">
                <a16:creationId xmlns:a16="http://schemas.microsoft.com/office/drawing/2014/main" id="{F4DADD68-1B6A-A24B-832C-6BEC54475F1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6344" b="-36344"/>
          <a:stretch/>
        </p:blipFill>
        <p:spPr bwMode="auto">
          <a:xfrm>
            <a:off x="8723676" y="4359273"/>
            <a:ext cx="1493838" cy="144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A stop sign&#10;&#10;Description automatically generated">
            <a:extLst>
              <a:ext uri="{FF2B5EF4-FFF2-40B4-BE49-F238E27FC236}">
                <a16:creationId xmlns:a16="http://schemas.microsoft.com/office/drawing/2014/main" id="{32A00099-DCD7-644E-ABF4-E48FA4AA3533}"/>
              </a:ext>
            </a:extLst>
          </p:cNvPr>
          <p:cNvPicPr>
            <a:picLocks noChangeAspect="1"/>
          </p:cNvPicPr>
          <p:nvPr/>
        </p:nvPicPr>
        <p:blipFill>
          <a:blip r:embed="rId11"/>
          <a:stretch>
            <a:fillRect/>
          </a:stretch>
        </p:blipFill>
        <p:spPr>
          <a:xfrm>
            <a:off x="5029936" y="1290704"/>
            <a:ext cx="1493838" cy="650259"/>
          </a:xfrm>
          <a:prstGeom prst="rect">
            <a:avLst/>
          </a:prstGeom>
        </p:spPr>
      </p:pic>
    </p:spTree>
    <p:extLst>
      <p:ext uri="{BB962C8B-B14F-4D97-AF65-F5344CB8AC3E}">
        <p14:creationId xmlns:p14="http://schemas.microsoft.com/office/powerpoint/2010/main" val="3739839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
                                        <p:tgtEl>
                                          <p:spTgt spid="3"/>
                                        </p:tgtEl>
                                      </p:cBhvr>
                                    </p:animEffect>
                                  </p:childTnLst>
                                </p:cTn>
                              </p:par>
                            </p:childTnLst>
                          </p:cTn>
                        </p:par>
                        <p:par>
                          <p:cTn id="13" fill="hold">
                            <p:stCondLst>
                              <p:cond delay="700"/>
                            </p:stCondLst>
                            <p:childTnLst>
                              <p:par>
                                <p:cTn id="14" presetID="10" presetClass="entr" presetSubtype="0" fill="hold" nodeType="afterEffect">
                                  <p:stCondLst>
                                    <p:cond delay="2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
                                        <p:tgtEl>
                                          <p:spTgt spid="9"/>
                                        </p:tgtEl>
                                      </p:cBhvr>
                                    </p:animEffect>
                                  </p:childTnLst>
                                </p:cTn>
                              </p:par>
                            </p:childTnLst>
                          </p:cTn>
                        </p:par>
                        <p:par>
                          <p:cTn id="17" fill="hold">
                            <p:stCondLst>
                              <p:cond delay="11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00"/>
                                        <p:tgtEl>
                                          <p:spTgt spid="11"/>
                                        </p:tgtEl>
                                      </p:cBhvr>
                                    </p:animEffect>
                                  </p:childTnLst>
                                </p:cTn>
                              </p:par>
                            </p:childTnLst>
                          </p:cTn>
                        </p:par>
                        <p:par>
                          <p:cTn id="21" fill="hold">
                            <p:stCondLst>
                              <p:cond delay="13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
                                        <p:tgtEl>
                                          <p:spTgt spid="7"/>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00"/>
                                        <p:tgtEl>
                                          <p:spTgt spid="12"/>
                                        </p:tgtEl>
                                      </p:cBhvr>
                                    </p:animEffect>
                                  </p:childTnLst>
                                </p:cTn>
                              </p:par>
                            </p:childTnLst>
                          </p:cTn>
                        </p:par>
                        <p:par>
                          <p:cTn id="29" fill="hold">
                            <p:stCondLst>
                              <p:cond delay="170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00"/>
                                        <p:tgtEl>
                                          <p:spTgt spid="13"/>
                                        </p:tgtEl>
                                      </p:cBhvr>
                                    </p:animEffect>
                                  </p:childTnLst>
                                </p:cTn>
                              </p:par>
                            </p:childTnLst>
                          </p:cTn>
                        </p:par>
                        <p:par>
                          <p:cTn id="33" fill="hold">
                            <p:stCondLst>
                              <p:cond delay="1900"/>
                            </p:stCondLst>
                            <p:childTnLst>
                              <p:par>
                                <p:cTn id="34" presetID="10"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00"/>
                                        <p:tgtEl>
                                          <p:spTgt spid="8"/>
                                        </p:tgtEl>
                                      </p:cBhvr>
                                    </p:animEffect>
                                  </p:childTnLst>
                                </p:cTn>
                              </p:par>
                            </p:childTnLst>
                          </p:cTn>
                        </p:par>
                        <p:par>
                          <p:cTn id="37" fill="hold">
                            <p:stCondLst>
                              <p:cond delay="2100"/>
                            </p:stCondLst>
                            <p:childTnLst>
                              <p:par>
                                <p:cTn id="38" presetID="10"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00"/>
                                        <p:tgtEl>
                                          <p:spTgt spid="14"/>
                                        </p:tgtEl>
                                      </p:cBhvr>
                                    </p:animEffect>
                                  </p:childTnLst>
                                </p:cTn>
                              </p:par>
                            </p:childTnLst>
                          </p:cTn>
                        </p:par>
                        <p:par>
                          <p:cTn id="41" fill="hold">
                            <p:stCondLst>
                              <p:cond delay="2300"/>
                            </p:stCondLst>
                            <p:childTnLst>
                              <p:par>
                                <p:cTn id="42" presetID="10" presetClass="entr" presetSubtype="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2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386358"/>
            <a:ext cx="12192000" cy="8264577"/>
          </a:xfrm>
          <a:prstGeom prst="rect">
            <a:avLst/>
          </a:prstGeom>
        </p:spPr>
      </p:pic>
      <p:pic>
        <p:nvPicPr>
          <p:cNvPr id="8" name="Picture 7"/>
          <p:cNvPicPr>
            <a:picLocks noChangeAspect="1"/>
          </p:cNvPicPr>
          <p:nvPr/>
        </p:nvPicPr>
        <p:blipFill>
          <a:blip r:embed="rId4">
            <a:alphaModFix amt="88000"/>
          </a:blip>
          <a:stretch>
            <a:fillRect/>
          </a:stretch>
        </p:blipFill>
        <p:spPr>
          <a:xfrm>
            <a:off x="5352465" y="4378663"/>
            <a:ext cx="6839535" cy="1352835"/>
          </a:xfrm>
          <a:prstGeom prst="rect">
            <a:avLst/>
          </a:prstGeom>
        </p:spPr>
      </p:pic>
      <p:sp>
        <p:nvSpPr>
          <p:cNvPr id="9" name="Rectangle 8"/>
          <p:cNvSpPr/>
          <p:nvPr/>
        </p:nvSpPr>
        <p:spPr>
          <a:xfrm>
            <a:off x="5682410" y="4493685"/>
            <a:ext cx="5881738" cy="400110"/>
          </a:xfrm>
          <a:prstGeom prst="rect">
            <a:avLst/>
          </a:prstGeom>
        </p:spPr>
        <p:txBody>
          <a:bodyPr wrap="none">
            <a:spAutoFit/>
          </a:bodyPr>
          <a:lstStyle/>
          <a:p>
            <a:r>
              <a:rPr lang="en-GB" sz="2000" b="1" dirty="0">
                <a:solidFill>
                  <a:srgbClr val="363636"/>
                </a:solidFill>
                <a:latin typeface="Arial"/>
                <a:cs typeface="Arial"/>
              </a:rPr>
              <a:t>Drug Delivery : Where Science meets Business</a:t>
            </a:r>
          </a:p>
        </p:txBody>
      </p:sp>
      <p:sp>
        <p:nvSpPr>
          <p:cNvPr id="11" name="Rectangle 10">
            <a:extLst>
              <a:ext uri="{FF2B5EF4-FFF2-40B4-BE49-F238E27FC236}">
                <a16:creationId xmlns:a16="http://schemas.microsoft.com/office/drawing/2014/main" id="{6FBAA88C-0306-A04E-8373-65EB40B71216}"/>
              </a:ext>
            </a:extLst>
          </p:cNvPr>
          <p:cNvSpPr/>
          <p:nvPr/>
        </p:nvSpPr>
        <p:spPr>
          <a:xfrm>
            <a:off x="0" y="6199852"/>
            <a:ext cx="12192000" cy="669727"/>
          </a:xfrm>
          <a:prstGeom prst="rect">
            <a:avLst/>
          </a:prstGeom>
          <a:gradFill flip="none" rotWithShape="1">
            <a:gsLst>
              <a:gs pos="0">
                <a:srgbClr val="0088CE"/>
              </a:gs>
              <a:gs pos="44000">
                <a:srgbClr val="01B9FC">
                  <a:tint val="44500"/>
                  <a:satMod val="160000"/>
                </a:srgbClr>
              </a:gs>
              <a:gs pos="74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344797" y="6360903"/>
            <a:ext cx="282247" cy="365125"/>
          </a:xfrm>
        </p:spPr>
        <p:txBody>
          <a:bodyPr/>
          <a:lstStyle/>
          <a:p>
            <a:fld id="{AFF7A58F-1588-2349-B017-731F370038EA}" type="slidenum">
              <a:rPr lang="en-US" sz="1000">
                <a:solidFill>
                  <a:schemeClr val="bg1"/>
                </a:solidFill>
                <a:latin typeface="Arial" panose="020B0604020202020204" pitchFamily="34" charset="0"/>
                <a:cs typeface="Arial" panose="020B0604020202020204" pitchFamily="34" charset="0"/>
              </a:rPr>
              <a:t>2</a:t>
            </a:fld>
            <a:endParaRPr lang="en-US" sz="1000"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stretch>
            <a:fillRect/>
          </a:stretch>
        </p:blipFill>
        <p:spPr>
          <a:xfrm>
            <a:off x="11040649" y="6326750"/>
            <a:ext cx="864012" cy="399278"/>
          </a:xfrm>
          <a:prstGeom prst="rect">
            <a:avLst/>
          </a:prstGeom>
        </p:spPr>
      </p:pic>
      <p:sp>
        <p:nvSpPr>
          <p:cNvPr id="15" name="TextBox 14">
            <a:extLst>
              <a:ext uri="{FF2B5EF4-FFF2-40B4-BE49-F238E27FC236}">
                <a16:creationId xmlns:a16="http://schemas.microsoft.com/office/drawing/2014/main" id="{85D1214D-07B5-2249-8D85-F0D98990A72B}"/>
              </a:ext>
            </a:extLst>
          </p:cNvPr>
          <p:cNvSpPr txBox="1"/>
          <p:nvPr/>
        </p:nvSpPr>
        <p:spPr>
          <a:xfrm>
            <a:off x="8513685" y="4958827"/>
            <a:ext cx="3070671" cy="584775"/>
          </a:xfrm>
          <a:prstGeom prst="rect">
            <a:avLst/>
          </a:prstGeom>
          <a:noFill/>
        </p:spPr>
        <p:txBody>
          <a:bodyPr wrap="square" rtlCol="0">
            <a:spAutoFit/>
          </a:bodyPr>
          <a:lstStyle/>
          <a:p>
            <a:pPr algn="r"/>
            <a:r>
              <a:rPr lang="en-US" sz="1600" dirty="0">
                <a:solidFill>
                  <a:srgbClr val="0088CE"/>
                </a:solidFill>
                <a:latin typeface="Arial" panose="020B0604020202020204" pitchFamily="34" charset="0"/>
                <a:cs typeface="Arial" panose="020B0604020202020204" pitchFamily="34" charset="0"/>
              </a:rPr>
              <a:t>Janet Halliday / FPharmS, PhD </a:t>
            </a:r>
          </a:p>
          <a:p>
            <a:pPr algn="r"/>
            <a:r>
              <a:rPr lang="en-US" sz="1600" dirty="0">
                <a:solidFill>
                  <a:srgbClr val="0088CE"/>
                </a:solidFill>
                <a:latin typeface="Arial" panose="020B0604020202020204" pitchFamily="34" charset="0"/>
                <a:cs typeface="Arial" panose="020B0604020202020204" pitchFamily="34" charset="0"/>
              </a:rPr>
              <a:t>Associate Vice President</a:t>
            </a:r>
          </a:p>
        </p:txBody>
      </p:sp>
      <p:grpSp>
        <p:nvGrpSpPr>
          <p:cNvPr id="23" name="Group 3">
            <a:extLst>
              <a:ext uri="{FF2B5EF4-FFF2-40B4-BE49-F238E27FC236}">
                <a16:creationId xmlns:a16="http://schemas.microsoft.com/office/drawing/2014/main" id="{757672CC-C8D0-AA47-888A-E6C7A8845BD2}"/>
              </a:ext>
            </a:extLst>
          </p:cNvPr>
          <p:cNvGrpSpPr>
            <a:grpSpLocks/>
          </p:cNvGrpSpPr>
          <p:nvPr/>
        </p:nvGrpSpPr>
        <p:grpSpPr bwMode="auto">
          <a:xfrm>
            <a:off x="264166" y="6481145"/>
            <a:ext cx="443508" cy="124639"/>
            <a:chOff x="0" y="43"/>
            <a:chExt cx="744" cy="209"/>
          </a:xfrm>
          <a:solidFill>
            <a:srgbClr val="0088CE"/>
          </a:solidFill>
        </p:grpSpPr>
        <p:grpSp>
          <p:nvGrpSpPr>
            <p:cNvPr id="24" name="Group 4">
              <a:extLst>
                <a:ext uri="{FF2B5EF4-FFF2-40B4-BE49-F238E27FC236}">
                  <a16:creationId xmlns:a16="http://schemas.microsoft.com/office/drawing/2014/main" id="{A1F7D524-B036-8646-BD47-B7F18DEE7A52}"/>
                </a:ext>
              </a:extLst>
            </p:cNvPr>
            <p:cNvGrpSpPr>
              <a:grpSpLocks/>
            </p:cNvGrpSpPr>
            <p:nvPr/>
          </p:nvGrpSpPr>
          <p:grpSpPr bwMode="auto">
            <a:xfrm>
              <a:off x="536" y="44"/>
              <a:ext cx="208" cy="208"/>
              <a:chOff x="0" y="0"/>
              <a:chExt cx="208" cy="208"/>
            </a:xfrm>
            <a:grpFill/>
          </p:grpSpPr>
          <p:sp>
            <p:nvSpPr>
              <p:cNvPr id="28" name="Oval 5">
                <a:hlinkClick r:id="" action="ppaction://hlinkshowjump?jump=nextslide"/>
                <a:extLst>
                  <a:ext uri="{FF2B5EF4-FFF2-40B4-BE49-F238E27FC236}">
                    <a16:creationId xmlns:a16="http://schemas.microsoft.com/office/drawing/2014/main" id="{846DD778-5842-4348-A681-47D42BE3CAF2}"/>
                  </a:ext>
                </a:extLst>
              </p:cNvPr>
              <p:cNvSpPr>
                <a:spLocks/>
              </p:cNvSpPr>
              <p:nvPr/>
            </p:nvSpPr>
            <p:spPr bwMode="auto">
              <a:xfrm>
                <a:off x="0" y="0"/>
                <a:ext cx="208" cy="208"/>
              </a:xfrm>
              <a:prstGeom prst="ellipse">
                <a:avLst/>
              </a:prstGeom>
              <a:solidFill>
                <a:srgbClr val="FFFFFF"/>
              </a:solidFill>
              <a:ln w="19050" cap="flat">
                <a:solidFill>
                  <a:srgbClr val="0088CE"/>
                </a:solidFill>
                <a:prstDash val="solid"/>
                <a:miter lim="800000"/>
                <a:headEnd type="none" w="med" len="med"/>
                <a:tailEnd type="none" w="med" len="med"/>
              </a:ln>
              <a:extLst/>
            </p:spPr>
            <p:txBody>
              <a:bodyPr lIns="0" tIns="0" rIns="0" bIns="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88CE"/>
                  </a:solidFill>
                  <a:effectLst/>
                  <a:uLnTx/>
                  <a:uFillTx/>
                  <a:latin typeface="Arial" panose="020B0604020202020204" pitchFamily="34" charset="0"/>
                  <a:ea typeface="MS PGothic" panose="020B0600070205080204" pitchFamily="34" charset="-128"/>
                </a:endParaRPr>
              </a:p>
            </p:txBody>
          </p:sp>
          <p:sp>
            <p:nvSpPr>
              <p:cNvPr id="29" name="AutoShape 6">
                <a:hlinkClick r:id="" action="ppaction://hlinkshowjump?jump=nextslide"/>
                <a:extLst>
                  <a:ext uri="{FF2B5EF4-FFF2-40B4-BE49-F238E27FC236}">
                    <a16:creationId xmlns:a16="http://schemas.microsoft.com/office/drawing/2014/main" id="{154528D2-EE27-3C46-AC1B-040FA5ADA4C6}"/>
                  </a:ext>
                </a:extLst>
              </p:cNvPr>
              <p:cNvSpPr>
                <a:spLocks/>
              </p:cNvSpPr>
              <p:nvPr/>
            </p:nvSpPr>
            <p:spPr bwMode="auto">
              <a:xfrm rot="5400000">
                <a:off x="65" y="68"/>
                <a:ext cx="106" cy="68"/>
              </a:xfrm>
              <a:prstGeom prst="triangle">
                <a:avLst>
                  <a:gd name="adj" fmla="val 50000"/>
                </a:avLst>
              </a:pr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88CE"/>
                  </a:solidFill>
                  <a:effectLst/>
                  <a:uLnTx/>
                  <a:uFillTx/>
                  <a:latin typeface="Arial" panose="020B0604020202020204" pitchFamily="34" charset="0"/>
                  <a:ea typeface="MS PGothic" panose="020B0600070205080204" pitchFamily="34" charset="-128"/>
                </a:endParaRPr>
              </a:p>
            </p:txBody>
          </p:sp>
        </p:grpSp>
        <p:grpSp>
          <p:nvGrpSpPr>
            <p:cNvPr id="25" name="Group 7">
              <a:extLst>
                <a:ext uri="{FF2B5EF4-FFF2-40B4-BE49-F238E27FC236}">
                  <a16:creationId xmlns:a16="http://schemas.microsoft.com/office/drawing/2014/main" id="{1368D9D5-8BA6-5542-98BC-746A09837BAE}"/>
                </a:ext>
              </a:extLst>
            </p:cNvPr>
            <p:cNvGrpSpPr>
              <a:grpSpLocks/>
            </p:cNvGrpSpPr>
            <p:nvPr/>
          </p:nvGrpSpPr>
          <p:grpSpPr bwMode="auto">
            <a:xfrm rot="10800000">
              <a:off x="0" y="43"/>
              <a:ext cx="208" cy="209"/>
              <a:chOff x="0" y="0"/>
              <a:chExt cx="208" cy="208"/>
            </a:xfrm>
            <a:grpFill/>
          </p:grpSpPr>
          <p:sp>
            <p:nvSpPr>
              <p:cNvPr id="26" name="Oval 8">
                <a:hlinkClick r:id="" action="ppaction://hlinkshowjump?jump=previousslide"/>
                <a:extLst>
                  <a:ext uri="{FF2B5EF4-FFF2-40B4-BE49-F238E27FC236}">
                    <a16:creationId xmlns:a16="http://schemas.microsoft.com/office/drawing/2014/main" id="{FE5EB793-527F-BB41-A841-7300CE6A8A73}"/>
                  </a:ext>
                </a:extLst>
              </p:cNvPr>
              <p:cNvSpPr>
                <a:spLocks/>
              </p:cNvSpPr>
              <p:nvPr/>
            </p:nvSpPr>
            <p:spPr bwMode="auto">
              <a:xfrm>
                <a:off x="0" y="0"/>
                <a:ext cx="208" cy="208"/>
              </a:xfrm>
              <a:prstGeom prst="ellipse">
                <a:avLst/>
              </a:prstGeom>
              <a:solidFill>
                <a:srgbClr val="FFFFFF"/>
              </a:solidFill>
              <a:ln w="19050" cap="flat">
                <a:solidFill>
                  <a:srgbClr val="0088CE"/>
                </a:solidFill>
                <a:prstDash val="solid"/>
                <a:miter lim="800000"/>
                <a:headEnd type="none" w="med" len="med"/>
                <a:tailEnd type="none" w="med" len="med"/>
              </a:ln>
              <a:extLst/>
            </p:spPr>
            <p:txBody>
              <a:bodyPr lIns="0" tIns="0" rIns="0" bIns="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88CE"/>
                  </a:solidFill>
                  <a:effectLst/>
                  <a:uLnTx/>
                  <a:uFillTx/>
                  <a:latin typeface="Arial" panose="020B0604020202020204" pitchFamily="34" charset="0"/>
                  <a:ea typeface="MS PGothic" panose="020B0600070205080204" pitchFamily="34" charset="-128"/>
                </a:endParaRPr>
              </a:p>
            </p:txBody>
          </p:sp>
          <p:sp>
            <p:nvSpPr>
              <p:cNvPr id="27" name="AutoShape 9">
                <a:hlinkClick r:id="" action="ppaction://hlinkshowjump?jump=previousslide"/>
                <a:extLst>
                  <a:ext uri="{FF2B5EF4-FFF2-40B4-BE49-F238E27FC236}">
                    <a16:creationId xmlns:a16="http://schemas.microsoft.com/office/drawing/2014/main" id="{C5EE7307-AB23-E445-9B72-2D8FB2C836C6}"/>
                  </a:ext>
                </a:extLst>
              </p:cNvPr>
              <p:cNvSpPr>
                <a:spLocks/>
              </p:cNvSpPr>
              <p:nvPr/>
            </p:nvSpPr>
            <p:spPr bwMode="auto">
              <a:xfrm rot="5400000">
                <a:off x="65" y="68"/>
                <a:ext cx="106" cy="68"/>
              </a:xfrm>
              <a:prstGeom prst="triangle">
                <a:avLst>
                  <a:gd name="adj" fmla="val 50000"/>
                </a:avLst>
              </a:pr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88CE"/>
                  </a:solidFill>
                  <a:effectLst/>
                  <a:uLnTx/>
                  <a:uFillTx/>
                  <a:latin typeface="Arial" panose="020B0604020202020204" pitchFamily="34" charset="0"/>
                  <a:ea typeface="MS PGothic" panose="020B0600070205080204" pitchFamily="34" charset="-128"/>
                </a:endParaRPr>
              </a:p>
            </p:txBody>
          </p:sp>
        </p:grpSp>
      </p:grpSp>
    </p:spTree>
    <p:extLst>
      <p:ext uri="{BB962C8B-B14F-4D97-AF65-F5344CB8AC3E}">
        <p14:creationId xmlns:p14="http://schemas.microsoft.com/office/powerpoint/2010/main" val="274695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0F31E9-7208-6B40-AC8C-91C94588E0D4}"/>
              </a:ext>
            </a:extLst>
          </p:cNvPr>
          <p:cNvSpPr/>
          <p:nvPr/>
        </p:nvSpPr>
        <p:spPr>
          <a:xfrm>
            <a:off x="5411769" y="2684123"/>
            <a:ext cx="6297631" cy="1357295"/>
          </a:xfrm>
          <a:prstGeom prst="rect">
            <a:avLst/>
          </a:prstGeom>
        </p:spPr>
        <p:txBody>
          <a:bodyPr wrap="square">
            <a:spAutoFit/>
          </a:bodyPr>
          <a:lstStyle/>
          <a:p>
            <a:pPr marL="171450" indent="-171450">
              <a:lnSpc>
                <a:spcPts val="2000"/>
              </a:lnSpc>
              <a:buClr>
                <a:srgbClr val="00B051"/>
              </a:buClr>
              <a:buSzPct val="110000"/>
              <a:buBlip>
                <a:blip r:embed="rId3"/>
              </a:buBlip>
            </a:pPr>
            <a:r>
              <a:rPr lang="en-GB" sz="1600" dirty="0">
                <a:solidFill>
                  <a:schemeClr val="bg1"/>
                </a:solidFill>
                <a:latin typeface="Arial" panose="020B0604020202020204" pitchFamily="34" charset="0"/>
                <a:ea typeface="Lato Semibold" panose="020F0502020204030203" pitchFamily="34" charset="0"/>
                <a:cs typeface="Arial" panose="020B0604020202020204" pitchFamily="34" charset="0"/>
              </a:rPr>
              <a:t>Guidance on the Control of Odour and Noise from Commercial Kitchen Exhaust Systems published January 2005</a:t>
            </a:r>
          </a:p>
          <a:p>
            <a:pPr marL="171450" indent="-171450">
              <a:lnSpc>
                <a:spcPts val="2000"/>
              </a:lnSpc>
              <a:buClr>
                <a:srgbClr val="00B051"/>
              </a:buClr>
              <a:buSzPct val="110000"/>
              <a:buBlip>
                <a:blip r:embed="rId3"/>
              </a:buBlip>
            </a:pPr>
            <a:endParaRPr lang="en-GB" sz="1600" dirty="0">
              <a:solidFill>
                <a:schemeClr val="bg1"/>
              </a:solidFill>
              <a:latin typeface="Arial" panose="020B0604020202020204" pitchFamily="34" charset="0"/>
              <a:ea typeface="Lato Semibold" panose="020F0502020204030203" pitchFamily="34" charset="0"/>
              <a:cs typeface="Arial" panose="020B0604020202020204" pitchFamily="34" charset="0"/>
            </a:endParaRPr>
          </a:p>
          <a:p>
            <a:pPr marL="171450" indent="-171450">
              <a:lnSpc>
                <a:spcPts val="2000"/>
              </a:lnSpc>
              <a:buClr>
                <a:srgbClr val="00B051"/>
              </a:buClr>
              <a:buSzPct val="110000"/>
              <a:buBlip>
                <a:blip r:embed="rId3"/>
              </a:buBlip>
            </a:pPr>
            <a:r>
              <a:rPr lang="en-GB" sz="1600" dirty="0">
                <a:solidFill>
                  <a:schemeClr val="bg1"/>
                </a:solidFill>
                <a:latin typeface="Arial" panose="020B0604020202020204" pitchFamily="34" charset="0"/>
                <a:ea typeface="Lato Semibold" panose="020F0502020204030203" pitchFamily="34" charset="0"/>
                <a:cs typeface="Arial" panose="020B0604020202020204" pitchFamily="34" charset="0"/>
              </a:rPr>
              <a:t>Applies to both new and existing premises for particulate filtration and odour control</a:t>
            </a:r>
          </a:p>
        </p:txBody>
      </p:sp>
      <p:sp>
        <p:nvSpPr>
          <p:cNvPr id="5" name="TextBox 4">
            <a:extLst>
              <a:ext uri="{FF2B5EF4-FFF2-40B4-BE49-F238E27FC236}">
                <a16:creationId xmlns:a16="http://schemas.microsoft.com/office/drawing/2014/main" id="{02BD3DA5-7253-1343-A446-E1354F501EF8}"/>
              </a:ext>
            </a:extLst>
          </p:cNvPr>
          <p:cNvSpPr txBox="1"/>
          <p:nvPr/>
        </p:nvSpPr>
        <p:spPr>
          <a:xfrm>
            <a:off x="5411769" y="1542392"/>
            <a:ext cx="4477297" cy="646331"/>
          </a:xfrm>
          <a:prstGeom prst="rect">
            <a:avLst/>
          </a:prstGeom>
          <a:noFill/>
          <a:effectLst/>
        </p:spPr>
        <p:txBody>
          <a:bodyPr wrap="square" rtlCol="0">
            <a:spAutoFit/>
          </a:bodyPr>
          <a:lstStyle/>
          <a:p>
            <a:r>
              <a:rPr lang="en-GB" sz="3600" dirty="0">
                <a:solidFill>
                  <a:schemeClr val="bg1"/>
                </a:solidFill>
                <a:latin typeface="Arial" panose="020B0604020202020204" pitchFamily="34" charset="0"/>
                <a:ea typeface="Lato Bold" panose="020F0502020204030203" pitchFamily="34" charset="0"/>
                <a:cs typeface="Arial" panose="020B0604020202020204" pitchFamily="34" charset="0"/>
              </a:rPr>
              <a:t>The DEFRA Guide</a:t>
            </a:r>
          </a:p>
        </p:txBody>
      </p:sp>
      <p:sp>
        <p:nvSpPr>
          <p:cNvPr id="7" name="Rectangle 6">
            <a:extLst>
              <a:ext uri="{FF2B5EF4-FFF2-40B4-BE49-F238E27FC236}">
                <a16:creationId xmlns:a16="http://schemas.microsoft.com/office/drawing/2014/main" id="{D5110F49-5DC1-B34E-A523-176BDE2E1C03}"/>
              </a:ext>
            </a:extLst>
          </p:cNvPr>
          <p:cNvSpPr/>
          <p:nvPr/>
        </p:nvSpPr>
        <p:spPr>
          <a:xfrm>
            <a:off x="5411770" y="4596085"/>
            <a:ext cx="5603364" cy="838499"/>
          </a:xfrm>
          <a:prstGeom prst="rect">
            <a:avLst/>
          </a:prstGeom>
        </p:spPr>
        <p:txBody>
          <a:bodyPr wrap="square">
            <a:spAutoFit/>
          </a:bodyPr>
          <a:lstStyle/>
          <a:p>
            <a:pPr>
              <a:lnSpc>
                <a:spcPts val="2000"/>
              </a:lnSpc>
              <a:buClr>
                <a:srgbClr val="00B051"/>
              </a:buClr>
              <a:buSzPct val="110000"/>
            </a:pPr>
            <a:r>
              <a:rPr lang="en-GB" sz="1400" i="1" dirty="0">
                <a:solidFill>
                  <a:schemeClr val="bg1"/>
                </a:solidFill>
                <a:latin typeface="Arial" panose="020B0604020202020204" pitchFamily="34" charset="0"/>
                <a:ea typeface="Lato Regular" panose="020F0502020204030203" pitchFamily="34" charset="0"/>
                <a:cs typeface="Arial" panose="020B0604020202020204" pitchFamily="34" charset="0"/>
              </a:rPr>
              <a:t>Purified Air’s Managing Director, David Collins, was consulted during the compilation of  this report and is referenced in chapter 6 “Acknowledgement” for his technical assistance</a:t>
            </a:r>
            <a:endParaRPr lang="en-GB" sz="1400" dirty="0">
              <a:solidFill>
                <a:schemeClr val="bg1"/>
              </a:solidFill>
              <a:latin typeface="Arial" panose="020B0604020202020204" pitchFamily="34" charset="0"/>
              <a:ea typeface="Lato Semibold" panose="020F0502020204030203" pitchFamily="34" charset="0"/>
              <a:cs typeface="Arial" panose="020B0604020202020204" pitchFamily="34" charset="0"/>
            </a:endParaRPr>
          </a:p>
        </p:txBody>
      </p:sp>
    </p:spTree>
    <p:extLst>
      <p:ext uri="{BB962C8B-B14F-4D97-AF65-F5344CB8AC3E}">
        <p14:creationId xmlns:p14="http://schemas.microsoft.com/office/powerpoint/2010/main" val="3733624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par>
                          <p:cTn id="9" fill="hold">
                            <p:stCondLst>
                              <p:cond delay="500"/>
                            </p:stCondLst>
                            <p:childTnLst>
                              <p:par>
                                <p:cTn id="10" presetID="10" presetClass="entr" presetSubtype="0" fill="hold" grpId="0" nodeType="afterEffect">
                                  <p:stCondLst>
                                    <p:cond delay="0"/>
                                  </p:stCondLst>
                                  <p:iterate type="wd">
                                    <p:tmPct val="10000"/>
                                  </p:iterate>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2400"/>
                            </p:stCondLst>
                            <p:childTnLst>
                              <p:par>
                                <p:cTn id="14" presetID="10" presetClass="entr" presetSubtype="0" fill="hold" grpId="0" nodeType="afterEffect">
                                  <p:stCondLst>
                                    <p:cond delay="0"/>
                                  </p:stCondLst>
                                  <p:iterate type="wd">
                                    <p:tmPct val="10000"/>
                                  </p:iterate>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1F58E9-0B6D-C54D-8E7F-3D8676B877B1}"/>
              </a:ext>
            </a:extLst>
          </p:cNvPr>
          <p:cNvSpPr/>
          <p:nvPr/>
        </p:nvSpPr>
        <p:spPr>
          <a:xfrm>
            <a:off x="0" y="6199852"/>
            <a:ext cx="12192000" cy="669727"/>
          </a:xfrm>
          <a:prstGeom prst="rect">
            <a:avLst/>
          </a:prstGeom>
          <a:gradFill flip="none" rotWithShape="1">
            <a:gsLst>
              <a:gs pos="0">
                <a:srgbClr val="0088CE"/>
              </a:gs>
              <a:gs pos="44000">
                <a:srgbClr val="01B9FC">
                  <a:tint val="44500"/>
                  <a:satMod val="160000"/>
                </a:srgbClr>
              </a:gs>
              <a:gs pos="74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91FEF931-0EDE-7943-A7D1-57E7637090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121" r="2121"/>
          <a:stretch/>
        </p:blipFill>
        <p:spPr>
          <a:xfrm>
            <a:off x="-93711" y="4297417"/>
            <a:ext cx="3394784" cy="1943242"/>
          </a:xfrm>
          <a:prstGeom prst="rect">
            <a:avLst/>
          </a:prstGeom>
        </p:spPr>
      </p:pic>
      <p:sp>
        <p:nvSpPr>
          <p:cNvPr id="9" name="Rectangle 8"/>
          <p:cNvSpPr/>
          <p:nvPr/>
        </p:nvSpPr>
        <p:spPr>
          <a:xfrm>
            <a:off x="326161" y="215432"/>
            <a:ext cx="6272725" cy="415498"/>
          </a:xfrm>
          <a:prstGeom prst="rect">
            <a:avLst/>
          </a:prstGeom>
        </p:spPr>
        <p:txBody>
          <a:bodyPr wrap="square">
            <a:spAutoFit/>
          </a:bodyPr>
          <a:lstStyle/>
          <a:p>
            <a:r>
              <a:rPr lang="en-US" sz="2100" b="1" dirty="0">
                <a:solidFill>
                  <a:schemeClr val="tx1">
                    <a:lumMod val="75000"/>
                    <a:lumOff val="25000"/>
                  </a:schemeClr>
                </a:solidFill>
                <a:latin typeface="Arial"/>
                <a:cs typeface="Arial"/>
              </a:rPr>
              <a:t>Table of Contents</a:t>
            </a:r>
          </a:p>
        </p:txBody>
      </p:sp>
      <p:pic>
        <p:nvPicPr>
          <p:cNvPr id="5" name="Picture 4"/>
          <p:cNvPicPr>
            <a:picLocks noChangeAspect="1"/>
          </p:cNvPicPr>
          <p:nvPr/>
        </p:nvPicPr>
        <p:blipFill rotWithShape="1">
          <a:blip r:embed="rId4"/>
          <a:srcRect t="-15947" b="15947"/>
          <a:stretch/>
        </p:blipFill>
        <p:spPr>
          <a:xfrm>
            <a:off x="-9426" y="466545"/>
            <a:ext cx="3321114" cy="2031739"/>
          </a:xfrm>
          <a:prstGeom prst="rect">
            <a:avLst/>
          </a:prstGeom>
        </p:spPr>
      </p:pic>
      <p:cxnSp>
        <p:nvCxnSpPr>
          <p:cNvPr id="4" name="Straight Connector 3"/>
          <p:cNvCxnSpPr>
            <a:cxnSpLocks/>
          </p:cNvCxnSpPr>
          <p:nvPr/>
        </p:nvCxnSpPr>
        <p:spPr>
          <a:xfrm>
            <a:off x="0" y="786340"/>
            <a:ext cx="12192000" cy="0"/>
          </a:xfrm>
          <a:prstGeom prst="line">
            <a:avLst/>
          </a:prstGeom>
          <a:ln w="38100" cmpd="sng">
            <a:solidFill>
              <a:srgbClr val="0E77C6"/>
            </a:solidFill>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4859745" y="1890026"/>
            <a:ext cx="5910022" cy="3451586"/>
          </a:xfrm>
          <a:prstGeom prst="rect">
            <a:avLst/>
          </a:prstGeom>
        </p:spPr>
        <p:txBody>
          <a:bodyPr wrap="square">
            <a:spAutoFit/>
          </a:bodyPr>
          <a:lstStyle/>
          <a:p>
            <a:pPr marL="182563" indent="-182563">
              <a:lnSpc>
                <a:spcPct val="110000"/>
              </a:lnSpc>
              <a:buFont typeface="Arial"/>
              <a:buChar char="•"/>
            </a:pPr>
            <a:r>
              <a:rPr lang="en-US" sz="2000" dirty="0">
                <a:solidFill>
                  <a:srgbClr val="0077C2"/>
                </a:solidFill>
                <a:latin typeface="Arial"/>
                <a:cs typeface="Arial"/>
              </a:rPr>
              <a:t>Introduction to Ferring</a:t>
            </a:r>
          </a:p>
          <a:p>
            <a:pPr>
              <a:lnSpc>
                <a:spcPct val="110000"/>
              </a:lnSpc>
            </a:pPr>
            <a:endParaRPr lang="en-US" sz="2000" dirty="0">
              <a:latin typeface="Arial"/>
              <a:cs typeface="Arial"/>
            </a:endParaRPr>
          </a:p>
          <a:p>
            <a:pPr marL="182563" indent="-182563">
              <a:lnSpc>
                <a:spcPct val="110000"/>
              </a:lnSpc>
              <a:buFont typeface="Arial"/>
              <a:buChar char="•"/>
            </a:pPr>
            <a:r>
              <a:rPr lang="en-US" sz="2000" dirty="0">
                <a:solidFill>
                  <a:schemeClr val="bg1">
                    <a:lumMod val="75000"/>
                  </a:schemeClr>
                </a:solidFill>
                <a:latin typeface="Arial"/>
                <a:cs typeface="Arial"/>
              </a:rPr>
              <a:t>Drug Delivery Space</a:t>
            </a:r>
          </a:p>
          <a:p>
            <a:pPr marL="182563" indent="-182563">
              <a:lnSpc>
                <a:spcPct val="110000"/>
              </a:lnSpc>
              <a:buFont typeface="Arial"/>
              <a:buChar char="•"/>
            </a:pPr>
            <a:endParaRPr lang="en-US" sz="2000" dirty="0">
              <a:solidFill>
                <a:schemeClr val="bg1">
                  <a:lumMod val="75000"/>
                </a:schemeClr>
              </a:solidFill>
              <a:latin typeface="Arial"/>
              <a:cs typeface="Arial"/>
            </a:endParaRPr>
          </a:p>
          <a:p>
            <a:pPr marL="182563" indent="-182563">
              <a:lnSpc>
                <a:spcPct val="110000"/>
              </a:lnSpc>
              <a:buFont typeface="Arial"/>
              <a:buChar char="•"/>
            </a:pPr>
            <a:r>
              <a:rPr lang="en-US" sz="2000" dirty="0">
                <a:solidFill>
                  <a:schemeClr val="bg1">
                    <a:lumMod val="75000"/>
                  </a:schemeClr>
                </a:solidFill>
                <a:latin typeface="Arial"/>
                <a:cs typeface="Arial"/>
              </a:rPr>
              <a:t>Past , present and future</a:t>
            </a:r>
          </a:p>
          <a:p>
            <a:pPr marL="182563" indent="-182563">
              <a:lnSpc>
                <a:spcPct val="110000"/>
              </a:lnSpc>
              <a:buFont typeface="Arial"/>
              <a:buChar char="•"/>
            </a:pPr>
            <a:endParaRPr lang="en-US" sz="2000" dirty="0">
              <a:solidFill>
                <a:schemeClr val="bg1">
                  <a:lumMod val="75000"/>
                </a:schemeClr>
              </a:solidFill>
              <a:latin typeface="Arial"/>
              <a:cs typeface="Arial"/>
            </a:endParaRPr>
          </a:p>
          <a:p>
            <a:pPr marL="182563" indent="-182563">
              <a:lnSpc>
                <a:spcPct val="110000"/>
              </a:lnSpc>
              <a:buFont typeface="Arial"/>
              <a:buChar char="•"/>
            </a:pPr>
            <a:r>
              <a:rPr lang="en-GB" sz="2000" dirty="0">
                <a:solidFill>
                  <a:schemeClr val="bg1">
                    <a:lumMod val="75000"/>
                  </a:schemeClr>
                </a:solidFill>
                <a:latin typeface="Arial"/>
                <a:cs typeface="Arial"/>
              </a:rPr>
              <a:t>Business Aspects of India market</a:t>
            </a:r>
          </a:p>
          <a:p>
            <a:pPr marL="182563" indent="-182563">
              <a:lnSpc>
                <a:spcPct val="110000"/>
              </a:lnSpc>
              <a:buFont typeface="Arial"/>
              <a:buChar char="•"/>
            </a:pPr>
            <a:endParaRPr lang="en-US" sz="2000" dirty="0">
              <a:solidFill>
                <a:schemeClr val="bg1">
                  <a:lumMod val="75000"/>
                </a:schemeClr>
              </a:solidFill>
              <a:latin typeface="Arial"/>
              <a:cs typeface="Arial"/>
            </a:endParaRPr>
          </a:p>
          <a:p>
            <a:pPr marL="182563" indent="-182563">
              <a:lnSpc>
                <a:spcPct val="110000"/>
              </a:lnSpc>
              <a:buFont typeface="Arial"/>
              <a:buChar char="•"/>
            </a:pPr>
            <a:r>
              <a:rPr lang="en-GB" altLang="en-US" sz="2000" dirty="0">
                <a:solidFill>
                  <a:schemeClr val="bg1">
                    <a:lumMod val="75000"/>
                  </a:schemeClr>
                </a:solidFill>
                <a:latin typeface="Arial" panose="020B0604020202020204" pitchFamily="34" charset="0"/>
                <a:cs typeface="Arial" panose="020B0604020202020204" pitchFamily="34" charset="0"/>
              </a:rPr>
              <a:t>Ferring - Future</a:t>
            </a:r>
          </a:p>
          <a:p>
            <a:pPr>
              <a:lnSpc>
                <a:spcPct val="110000"/>
              </a:lnSpc>
            </a:pPr>
            <a:endParaRPr lang="en-US" sz="2000" dirty="0">
              <a:latin typeface="Arial"/>
              <a:cs typeface="Arial"/>
            </a:endParaRPr>
          </a:p>
        </p:txBody>
      </p:sp>
      <p:pic>
        <p:nvPicPr>
          <p:cNvPr id="11" name="Picture 10">
            <a:extLst>
              <a:ext uri="{FF2B5EF4-FFF2-40B4-BE49-F238E27FC236}">
                <a16:creationId xmlns:a16="http://schemas.microsoft.com/office/drawing/2014/main" id="{3A3393D0-CC70-6347-9739-9099714862C4}"/>
              </a:ext>
            </a:extLst>
          </p:cNvPr>
          <p:cNvPicPr>
            <a:picLocks noChangeAspect="1"/>
          </p:cNvPicPr>
          <p:nvPr/>
        </p:nvPicPr>
        <p:blipFill>
          <a:blip r:embed="rId5"/>
          <a:stretch>
            <a:fillRect/>
          </a:stretch>
        </p:blipFill>
        <p:spPr>
          <a:xfrm>
            <a:off x="11040649" y="6326750"/>
            <a:ext cx="864012" cy="399278"/>
          </a:xfrm>
          <a:prstGeom prst="rect">
            <a:avLst/>
          </a:prstGeom>
        </p:spPr>
      </p:pic>
      <p:sp>
        <p:nvSpPr>
          <p:cNvPr id="26" name="Slide Number Placeholder 5">
            <a:extLst>
              <a:ext uri="{FF2B5EF4-FFF2-40B4-BE49-F238E27FC236}">
                <a16:creationId xmlns:a16="http://schemas.microsoft.com/office/drawing/2014/main" id="{20873240-AD47-2043-B7CD-427434CC9502}"/>
              </a:ext>
            </a:extLst>
          </p:cNvPr>
          <p:cNvSpPr>
            <a:spLocks noGrp="1"/>
          </p:cNvSpPr>
          <p:nvPr>
            <p:ph type="sldNum" sz="quarter" idx="12"/>
          </p:nvPr>
        </p:nvSpPr>
        <p:spPr>
          <a:xfrm>
            <a:off x="344797" y="6360903"/>
            <a:ext cx="282247" cy="365125"/>
          </a:xfrm>
        </p:spPr>
        <p:txBody>
          <a:bodyPr/>
          <a:lstStyle/>
          <a:p>
            <a:fld id="{AFF7A58F-1588-2349-B017-731F370038EA}" type="slidenum">
              <a:rPr lang="en-US" sz="1000">
                <a:solidFill>
                  <a:schemeClr val="bg1"/>
                </a:solidFill>
                <a:latin typeface="Arial" panose="020B0604020202020204" pitchFamily="34" charset="0"/>
                <a:cs typeface="Arial" panose="020B0604020202020204" pitchFamily="34" charset="0"/>
              </a:rPr>
              <a:t>3</a:t>
            </a:fld>
            <a:endParaRPr lang="en-US" sz="1000" dirty="0">
              <a:solidFill>
                <a:schemeClr val="bg1"/>
              </a:solidFill>
              <a:latin typeface="Arial" panose="020B0604020202020204" pitchFamily="34" charset="0"/>
              <a:cs typeface="Arial" panose="020B0604020202020204" pitchFamily="34" charset="0"/>
            </a:endParaRPr>
          </a:p>
        </p:txBody>
      </p:sp>
      <p:grpSp>
        <p:nvGrpSpPr>
          <p:cNvPr id="27" name="Group 3">
            <a:extLst>
              <a:ext uri="{FF2B5EF4-FFF2-40B4-BE49-F238E27FC236}">
                <a16:creationId xmlns:a16="http://schemas.microsoft.com/office/drawing/2014/main" id="{DEA577FB-7B72-D945-BAB7-D47234C200D4}"/>
              </a:ext>
            </a:extLst>
          </p:cNvPr>
          <p:cNvGrpSpPr>
            <a:grpSpLocks/>
          </p:cNvGrpSpPr>
          <p:nvPr/>
        </p:nvGrpSpPr>
        <p:grpSpPr bwMode="auto">
          <a:xfrm>
            <a:off x="264166" y="6481145"/>
            <a:ext cx="443508" cy="124639"/>
            <a:chOff x="0" y="43"/>
            <a:chExt cx="744" cy="209"/>
          </a:xfrm>
          <a:solidFill>
            <a:srgbClr val="0088CE"/>
          </a:solidFill>
        </p:grpSpPr>
        <p:grpSp>
          <p:nvGrpSpPr>
            <p:cNvPr id="28" name="Group 4">
              <a:extLst>
                <a:ext uri="{FF2B5EF4-FFF2-40B4-BE49-F238E27FC236}">
                  <a16:creationId xmlns:a16="http://schemas.microsoft.com/office/drawing/2014/main" id="{F1AB3C81-C31B-8E47-8B3C-D4ADA7E225EC}"/>
                </a:ext>
              </a:extLst>
            </p:cNvPr>
            <p:cNvGrpSpPr>
              <a:grpSpLocks/>
            </p:cNvGrpSpPr>
            <p:nvPr/>
          </p:nvGrpSpPr>
          <p:grpSpPr bwMode="auto">
            <a:xfrm>
              <a:off x="536" y="44"/>
              <a:ext cx="208" cy="208"/>
              <a:chOff x="0" y="0"/>
              <a:chExt cx="208" cy="208"/>
            </a:xfrm>
            <a:grpFill/>
          </p:grpSpPr>
          <p:sp>
            <p:nvSpPr>
              <p:cNvPr id="32" name="Oval 5">
                <a:hlinkClick r:id="" action="ppaction://hlinkshowjump?jump=nextslide"/>
                <a:extLst>
                  <a:ext uri="{FF2B5EF4-FFF2-40B4-BE49-F238E27FC236}">
                    <a16:creationId xmlns:a16="http://schemas.microsoft.com/office/drawing/2014/main" id="{093500DA-55F7-DE43-AFDD-FB91EA7AD831}"/>
                  </a:ext>
                </a:extLst>
              </p:cNvPr>
              <p:cNvSpPr>
                <a:spLocks/>
              </p:cNvSpPr>
              <p:nvPr/>
            </p:nvSpPr>
            <p:spPr bwMode="auto">
              <a:xfrm>
                <a:off x="0" y="0"/>
                <a:ext cx="208" cy="208"/>
              </a:xfrm>
              <a:prstGeom prst="ellipse">
                <a:avLst/>
              </a:prstGeom>
              <a:solidFill>
                <a:srgbClr val="FFFFFF"/>
              </a:solidFill>
              <a:ln w="19050" cap="flat">
                <a:solidFill>
                  <a:srgbClr val="0088CE"/>
                </a:solidFill>
                <a:prstDash val="solid"/>
                <a:miter lim="800000"/>
                <a:headEnd type="none" w="med" len="med"/>
                <a:tailEnd type="none" w="med" len="med"/>
              </a:ln>
              <a:extLst/>
            </p:spPr>
            <p:txBody>
              <a:bodyPr lIns="0" tIns="0" rIns="0" bIns="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88CE"/>
                  </a:solidFill>
                  <a:effectLst/>
                  <a:uLnTx/>
                  <a:uFillTx/>
                  <a:latin typeface="Arial" panose="020B0604020202020204" pitchFamily="34" charset="0"/>
                  <a:ea typeface="MS PGothic" panose="020B0600070205080204" pitchFamily="34" charset="-128"/>
                </a:endParaRPr>
              </a:p>
            </p:txBody>
          </p:sp>
          <p:sp>
            <p:nvSpPr>
              <p:cNvPr id="33" name="AutoShape 6">
                <a:hlinkClick r:id="" action="ppaction://hlinkshowjump?jump=nextslide"/>
                <a:extLst>
                  <a:ext uri="{FF2B5EF4-FFF2-40B4-BE49-F238E27FC236}">
                    <a16:creationId xmlns:a16="http://schemas.microsoft.com/office/drawing/2014/main" id="{E1CE79A4-CFC2-344E-A696-98F6836BEC26}"/>
                  </a:ext>
                </a:extLst>
              </p:cNvPr>
              <p:cNvSpPr>
                <a:spLocks/>
              </p:cNvSpPr>
              <p:nvPr/>
            </p:nvSpPr>
            <p:spPr bwMode="auto">
              <a:xfrm rot="5400000">
                <a:off x="65" y="68"/>
                <a:ext cx="106" cy="68"/>
              </a:xfrm>
              <a:prstGeom prst="triangle">
                <a:avLst>
                  <a:gd name="adj" fmla="val 50000"/>
                </a:avLst>
              </a:pr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88CE"/>
                  </a:solidFill>
                  <a:effectLst/>
                  <a:uLnTx/>
                  <a:uFillTx/>
                  <a:latin typeface="Arial" panose="020B0604020202020204" pitchFamily="34" charset="0"/>
                  <a:ea typeface="MS PGothic" panose="020B0600070205080204" pitchFamily="34" charset="-128"/>
                </a:endParaRPr>
              </a:p>
            </p:txBody>
          </p:sp>
        </p:grpSp>
        <p:grpSp>
          <p:nvGrpSpPr>
            <p:cNvPr id="29" name="Group 7">
              <a:extLst>
                <a:ext uri="{FF2B5EF4-FFF2-40B4-BE49-F238E27FC236}">
                  <a16:creationId xmlns:a16="http://schemas.microsoft.com/office/drawing/2014/main" id="{6E961F15-49B1-4A43-AAEA-595425FFA167}"/>
                </a:ext>
              </a:extLst>
            </p:cNvPr>
            <p:cNvGrpSpPr>
              <a:grpSpLocks/>
            </p:cNvGrpSpPr>
            <p:nvPr/>
          </p:nvGrpSpPr>
          <p:grpSpPr bwMode="auto">
            <a:xfrm rot="10800000">
              <a:off x="0" y="43"/>
              <a:ext cx="208" cy="209"/>
              <a:chOff x="0" y="0"/>
              <a:chExt cx="208" cy="208"/>
            </a:xfrm>
            <a:grpFill/>
          </p:grpSpPr>
          <p:sp>
            <p:nvSpPr>
              <p:cNvPr id="30" name="Oval 8">
                <a:hlinkClick r:id="" action="ppaction://hlinkshowjump?jump=previousslide"/>
                <a:extLst>
                  <a:ext uri="{FF2B5EF4-FFF2-40B4-BE49-F238E27FC236}">
                    <a16:creationId xmlns:a16="http://schemas.microsoft.com/office/drawing/2014/main" id="{37216619-9A15-6D4F-A076-E82CCD60903C}"/>
                  </a:ext>
                </a:extLst>
              </p:cNvPr>
              <p:cNvSpPr>
                <a:spLocks/>
              </p:cNvSpPr>
              <p:nvPr/>
            </p:nvSpPr>
            <p:spPr bwMode="auto">
              <a:xfrm>
                <a:off x="0" y="0"/>
                <a:ext cx="208" cy="208"/>
              </a:xfrm>
              <a:prstGeom prst="ellipse">
                <a:avLst/>
              </a:prstGeom>
              <a:solidFill>
                <a:srgbClr val="FFFFFF"/>
              </a:solidFill>
              <a:ln w="19050" cap="flat">
                <a:solidFill>
                  <a:srgbClr val="0088CE"/>
                </a:solidFill>
                <a:prstDash val="solid"/>
                <a:miter lim="800000"/>
                <a:headEnd type="none" w="med" len="med"/>
                <a:tailEnd type="none" w="med" len="med"/>
              </a:ln>
              <a:extLst/>
            </p:spPr>
            <p:txBody>
              <a:bodyPr lIns="0" tIns="0" rIns="0" bIns="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88CE"/>
                  </a:solidFill>
                  <a:effectLst/>
                  <a:uLnTx/>
                  <a:uFillTx/>
                  <a:latin typeface="Arial" panose="020B0604020202020204" pitchFamily="34" charset="0"/>
                  <a:ea typeface="MS PGothic" panose="020B0600070205080204" pitchFamily="34" charset="-128"/>
                </a:endParaRPr>
              </a:p>
            </p:txBody>
          </p:sp>
          <p:sp>
            <p:nvSpPr>
              <p:cNvPr id="31" name="AutoShape 9">
                <a:hlinkClick r:id="" action="ppaction://hlinkshowjump?jump=previousslide"/>
                <a:extLst>
                  <a:ext uri="{FF2B5EF4-FFF2-40B4-BE49-F238E27FC236}">
                    <a16:creationId xmlns:a16="http://schemas.microsoft.com/office/drawing/2014/main" id="{0CF0B8FE-202B-6E47-A27F-AE493EF5A446}"/>
                  </a:ext>
                </a:extLst>
              </p:cNvPr>
              <p:cNvSpPr>
                <a:spLocks/>
              </p:cNvSpPr>
              <p:nvPr/>
            </p:nvSpPr>
            <p:spPr bwMode="auto">
              <a:xfrm rot="5400000">
                <a:off x="65" y="68"/>
                <a:ext cx="106" cy="68"/>
              </a:xfrm>
              <a:prstGeom prst="triangle">
                <a:avLst>
                  <a:gd name="adj" fmla="val 50000"/>
                </a:avLst>
              </a:pr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88CE"/>
                  </a:solidFill>
                  <a:effectLst/>
                  <a:uLnTx/>
                  <a:uFillTx/>
                  <a:latin typeface="Arial" panose="020B0604020202020204" pitchFamily="34" charset="0"/>
                  <a:ea typeface="MS PGothic" panose="020B0600070205080204" pitchFamily="34" charset="-128"/>
                </a:endParaRPr>
              </a:p>
            </p:txBody>
          </p:sp>
        </p:grpSp>
      </p:grpSp>
      <p:pic>
        <p:nvPicPr>
          <p:cNvPr id="35" name="Picture 34">
            <a:extLst>
              <a:ext uri="{FF2B5EF4-FFF2-40B4-BE49-F238E27FC236}">
                <a16:creationId xmlns:a16="http://schemas.microsoft.com/office/drawing/2014/main" id="{D6EC6FFD-92EA-234A-83AE-AF5CE1EC73B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3360" r="13054"/>
          <a:stretch/>
        </p:blipFill>
        <p:spPr>
          <a:xfrm>
            <a:off x="-525401" y="2547735"/>
            <a:ext cx="3827661" cy="1703707"/>
          </a:xfrm>
          <a:prstGeom prst="rect">
            <a:avLst/>
          </a:prstGeom>
        </p:spPr>
      </p:pic>
    </p:spTree>
    <p:extLst>
      <p:ext uri="{BB962C8B-B14F-4D97-AF65-F5344CB8AC3E}">
        <p14:creationId xmlns:p14="http://schemas.microsoft.com/office/powerpoint/2010/main" val="396960663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6109FE47-1A2E-584C-B3B1-FF7D039D88B1}"/>
              </a:ext>
            </a:extLst>
          </p:cNvPr>
          <p:cNvSpPr/>
          <p:nvPr/>
        </p:nvSpPr>
        <p:spPr>
          <a:xfrm>
            <a:off x="0" y="6188274"/>
            <a:ext cx="12192000" cy="669727"/>
          </a:xfrm>
          <a:prstGeom prst="rect">
            <a:avLst/>
          </a:prstGeom>
          <a:gradFill flip="none" rotWithShape="1">
            <a:gsLst>
              <a:gs pos="0">
                <a:srgbClr val="01B9FC">
                  <a:tint val="66000"/>
                  <a:satMod val="160000"/>
                </a:srgbClr>
              </a:gs>
              <a:gs pos="29000">
                <a:srgbClr val="01B9FC">
                  <a:tint val="44500"/>
                  <a:satMod val="160000"/>
                </a:srgbClr>
              </a:gs>
              <a:gs pos="74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724820" y="203432"/>
            <a:ext cx="6272725" cy="461665"/>
          </a:xfrm>
          <a:prstGeom prst="rect">
            <a:avLst/>
          </a:prstGeom>
        </p:spPr>
        <p:txBody>
          <a:bodyPr wrap="square">
            <a:spAutoFit/>
          </a:bodyPr>
          <a:lstStyle/>
          <a:p>
            <a:r>
              <a:rPr lang="en-US" sz="2400" b="1" dirty="0">
                <a:solidFill>
                  <a:srgbClr val="FFFFFF"/>
                </a:solidFill>
                <a:latin typeface="Arial"/>
                <a:cs typeface="Arial"/>
              </a:rPr>
              <a:t>Ferring TODAY</a:t>
            </a:r>
          </a:p>
        </p:txBody>
      </p:sp>
      <p:pic>
        <p:nvPicPr>
          <p:cNvPr id="20" name="Picture 19">
            <a:extLst>
              <a:ext uri="{FF2B5EF4-FFF2-40B4-BE49-F238E27FC236}">
                <a16:creationId xmlns:a16="http://schemas.microsoft.com/office/drawing/2014/main" id="{D32E5A77-CC22-2441-AEB6-1B6C1459EA56}"/>
              </a:ext>
            </a:extLst>
          </p:cNvPr>
          <p:cNvPicPr>
            <a:picLocks noChangeAspect="1"/>
          </p:cNvPicPr>
          <p:nvPr/>
        </p:nvPicPr>
        <p:blipFill>
          <a:blip r:embed="rId3"/>
          <a:stretch>
            <a:fillRect/>
          </a:stretch>
        </p:blipFill>
        <p:spPr>
          <a:xfrm>
            <a:off x="11040649" y="6326750"/>
            <a:ext cx="864012" cy="399278"/>
          </a:xfrm>
          <a:prstGeom prst="rect">
            <a:avLst/>
          </a:prstGeom>
        </p:spPr>
      </p:pic>
      <p:sp>
        <p:nvSpPr>
          <p:cNvPr id="21" name="Slide Number Placeholder 5">
            <a:extLst>
              <a:ext uri="{FF2B5EF4-FFF2-40B4-BE49-F238E27FC236}">
                <a16:creationId xmlns:a16="http://schemas.microsoft.com/office/drawing/2014/main" id="{9CE85A72-CC81-CB40-8D74-D7CA50149C68}"/>
              </a:ext>
            </a:extLst>
          </p:cNvPr>
          <p:cNvSpPr txBox="1">
            <a:spLocks/>
          </p:cNvSpPr>
          <p:nvPr/>
        </p:nvSpPr>
        <p:spPr>
          <a:xfrm>
            <a:off x="344797" y="6360903"/>
            <a:ext cx="28224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FF7A58F-1588-2349-B017-731F370038EA}" type="slidenum">
              <a:rPr lang="en-US" sz="1000" smtClean="0">
                <a:solidFill>
                  <a:schemeClr val="bg1"/>
                </a:solidFill>
                <a:latin typeface="Arial" panose="020B0604020202020204" pitchFamily="34" charset="0"/>
                <a:cs typeface="Arial" panose="020B0604020202020204" pitchFamily="34" charset="0"/>
              </a:rPr>
              <a:pPr/>
              <a:t>4</a:t>
            </a:fld>
            <a:endParaRPr lang="en-US" sz="1000" dirty="0">
              <a:solidFill>
                <a:schemeClr val="bg1"/>
              </a:solidFill>
              <a:latin typeface="Arial" panose="020B0604020202020204" pitchFamily="34" charset="0"/>
              <a:cs typeface="Arial" panose="020B0604020202020204" pitchFamily="34" charset="0"/>
            </a:endParaRPr>
          </a:p>
        </p:txBody>
      </p:sp>
      <p:grpSp>
        <p:nvGrpSpPr>
          <p:cNvPr id="22" name="Group 3">
            <a:extLst>
              <a:ext uri="{FF2B5EF4-FFF2-40B4-BE49-F238E27FC236}">
                <a16:creationId xmlns:a16="http://schemas.microsoft.com/office/drawing/2014/main" id="{DAA3DFD5-69C3-1A45-9915-FEE6C9EBAA37}"/>
              </a:ext>
            </a:extLst>
          </p:cNvPr>
          <p:cNvGrpSpPr>
            <a:grpSpLocks/>
          </p:cNvGrpSpPr>
          <p:nvPr/>
        </p:nvGrpSpPr>
        <p:grpSpPr bwMode="auto">
          <a:xfrm>
            <a:off x="264166" y="6481145"/>
            <a:ext cx="443508" cy="124639"/>
            <a:chOff x="0" y="43"/>
            <a:chExt cx="744" cy="209"/>
          </a:xfrm>
          <a:solidFill>
            <a:srgbClr val="0088CE"/>
          </a:solidFill>
        </p:grpSpPr>
        <p:grpSp>
          <p:nvGrpSpPr>
            <p:cNvPr id="23" name="Group 4">
              <a:extLst>
                <a:ext uri="{FF2B5EF4-FFF2-40B4-BE49-F238E27FC236}">
                  <a16:creationId xmlns:a16="http://schemas.microsoft.com/office/drawing/2014/main" id="{34306C92-316D-A64D-9EBF-B51DB7C3DA1A}"/>
                </a:ext>
              </a:extLst>
            </p:cNvPr>
            <p:cNvGrpSpPr>
              <a:grpSpLocks/>
            </p:cNvGrpSpPr>
            <p:nvPr/>
          </p:nvGrpSpPr>
          <p:grpSpPr bwMode="auto">
            <a:xfrm>
              <a:off x="536" y="44"/>
              <a:ext cx="208" cy="208"/>
              <a:chOff x="0" y="0"/>
              <a:chExt cx="208" cy="208"/>
            </a:xfrm>
            <a:grpFill/>
          </p:grpSpPr>
          <p:sp>
            <p:nvSpPr>
              <p:cNvPr id="27" name="Oval 5">
                <a:hlinkClick r:id="" action="ppaction://hlinkshowjump?jump=nextslide"/>
                <a:extLst>
                  <a:ext uri="{FF2B5EF4-FFF2-40B4-BE49-F238E27FC236}">
                    <a16:creationId xmlns:a16="http://schemas.microsoft.com/office/drawing/2014/main" id="{CA2B6670-8A26-5549-82CC-25D8371A02D9}"/>
                  </a:ext>
                </a:extLst>
              </p:cNvPr>
              <p:cNvSpPr>
                <a:spLocks/>
              </p:cNvSpPr>
              <p:nvPr/>
            </p:nvSpPr>
            <p:spPr bwMode="auto">
              <a:xfrm>
                <a:off x="0" y="0"/>
                <a:ext cx="208" cy="208"/>
              </a:xfrm>
              <a:prstGeom prst="ellipse">
                <a:avLst/>
              </a:prstGeom>
              <a:solidFill>
                <a:srgbClr val="FFFFFF"/>
              </a:solidFill>
              <a:ln w="19050" cap="flat">
                <a:solidFill>
                  <a:srgbClr val="0088CE"/>
                </a:solidFill>
                <a:prstDash val="solid"/>
                <a:miter lim="800000"/>
                <a:headEnd type="none" w="med" len="med"/>
                <a:tailEnd type="none" w="med" len="med"/>
              </a:ln>
              <a:extLst/>
            </p:spPr>
            <p:txBody>
              <a:bodyPr lIns="0" tIns="0" rIns="0" bIns="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88CE"/>
                  </a:solidFill>
                  <a:effectLst/>
                  <a:uLnTx/>
                  <a:uFillTx/>
                  <a:latin typeface="Arial" panose="020B0604020202020204" pitchFamily="34" charset="0"/>
                  <a:ea typeface="MS PGothic" panose="020B0600070205080204" pitchFamily="34" charset="-128"/>
                </a:endParaRPr>
              </a:p>
            </p:txBody>
          </p:sp>
          <p:sp>
            <p:nvSpPr>
              <p:cNvPr id="28" name="AutoShape 6">
                <a:hlinkClick r:id="" action="ppaction://hlinkshowjump?jump=nextslide"/>
                <a:extLst>
                  <a:ext uri="{FF2B5EF4-FFF2-40B4-BE49-F238E27FC236}">
                    <a16:creationId xmlns:a16="http://schemas.microsoft.com/office/drawing/2014/main" id="{70A71AEE-06BD-5B4B-A71F-09668E24EC7B}"/>
                  </a:ext>
                </a:extLst>
              </p:cNvPr>
              <p:cNvSpPr>
                <a:spLocks/>
              </p:cNvSpPr>
              <p:nvPr/>
            </p:nvSpPr>
            <p:spPr bwMode="auto">
              <a:xfrm rot="5400000">
                <a:off x="65" y="68"/>
                <a:ext cx="106" cy="68"/>
              </a:xfrm>
              <a:prstGeom prst="triangle">
                <a:avLst>
                  <a:gd name="adj" fmla="val 50000"/>
                </a:avLst>
              </a:pr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88CE"/>
                  </a:solidFill>
                  <a:effectLst/>
                  <a:uLnTx/>
                  <a:uFillTx/>
                  <a:latin typeface="Arial" panose="020B0604020202020204" pitchFamily="34" charset="0"/>
                  <a:ea typeface="MS PGothic" panose="020B0600070205080204" pitchFamily="34" charset="-128"/>
                </a:endParaRPr>
              </a:p>
            </p:txBody>
          </p:sp>
        </p:grpSp>
        <p:grpSp>
          <p:nvGrpSpPr>
            <p:cNvPr id="24" name="Group 7">
              <a:extLst>
                <a:ext uri="{FF2B5EF4-FFF2-40B4-BE49-F238E27FC236}">
                  <a16:creationId xmlns:a16="http://schemas.microsoft.com/office/drawing/2014/main" id="{2317986B-FEDC-5D4C-B007-36B4AE034B11}"/>
                </a:ext>
              </a:extLst>
            </p:cNvPr>
            <p:cNvGrpSpPr>
              <a:grpSpLocks/>
            </p:cNvGrpSpPr>
            <p:nvPr/>
          </p:nvGrpSpPr>
          <p:grpSpPr bwMode="auto">
            <a:xfrm rot="10800000">
              <a:off x="0" y="43"/>
              <a:ext cx="208" cy="209"/>
              <a:chOff x="0" y="0"/>
              <a:chExt cx="208" cy="208"/>
            </a:xfrm>
            <a:grpFill/>
          </p:grpSpPr>
          <p:sp>
            <p:nvSpPr>
              <p:cNvPr id="25" name="Oval 8">
                <a:hlinkClick r:id="" action="ppaction://hlinkshowjump?jump=previousslide"/>
                <a:extLst>
                  <a:ext uri="{FF2B5EF4-FFF2-40B4-BE49-F238E27FC236}">
                    <a16:creationId xmlns:a16="http://schemas.microsoft.com/office/drawing/2014/main" id="{4BA6C607-5C57-A44B-99D0-9A88CCDD9DF6}"/>
                  </a:ext>
                </a:extLst>
              </p:cNvPr>
              <p:cNvSpPr>
                <a:spLocks/>
              </p:cNvSpPr>
              <p:nvPr/>
            </p:nvSpPr>
            <p:spPr bwMode="auto">
              <a:xfrm>
                <a:off x="0" y="0"/>
                <a:ext cx="208" cy="208"/>
              </a:xfrm>
              <a:prstGeom prst="ellipse">
                <a:avLst/>
              </a:prstGeom>
              <a:solidFill>
                <a:srgbClr val="FFFFFF"/>
              </a:solidFill>
              <a:ln w="19050" cap="flat">
                <a:solidFill>
                  <a:srgbClr val="0088CE"/>
                </a:solidFill>
                <a:prstDash val="solid"/>
                <a:miter lim="800000"/>
                <a:headEnd type="none" w="med" len="med"/>
                <a:tailEnd type="none" w="med" len="med"/>
              </a:ln>
              <a:extLst/>
            </p:spPr>
            <p:txBody>
              <a:bodyPr lIns="0" tIns="0" rIns="0" bIns="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88CE"/>
                  </a:solidFill>
                  <a:effectLst/>
                  <a:uLnTx/>
                  <a:uFillTx/>
                  <a:latin typeface="Arial" panose="020B0604020202020204" pitchFamily="34" charset="0"/>
                  <a:ea typeface="MS PGothic" panose="020B0600070205080204" pitchFamily="34" charset="-128"/>
                </a:endParaRPr>
              </a:p>
            </p:txBody>
          </p:sp>
          <p:sp>
            <p:nvSpPr>
              <p:cNvPr id="26" name="AutoShape 9">
                <a:hlinkClick r:id="" action="ppaction://hlinkshowjump?jump=previousslide"/>
                <a:extLst>
                  <a:ext uri="{FF2B5EF4-FFF2-40B4-BE49-F238E27FC236}">
                    <a16:creationId xmlns:a16="http://schemas.microsoft.com/office/drawing/2014/main" id="{4B288D48-D155-804F-AF8D-D6C12A619F30}"/>
                  </a:ext>
                </a:extLst>
              </p:cNvPr>
              <p:cNvSpPr>
                <a:spLocks/>
              </p:cNvSpPr>
              <p:nvPr/>
            </p:nvSpPr>
            <p:spPr bwMode="auto">
              <a:xfrm rot="5400000">
                <a:off x="65" y="68"/>
                <a:ext cx="106" cy="68"/>
              </a:xfrm>
              <a:prstGeom prst="triangle">
                <a:avLst>
                  <a:gd name="adj" fmla="val 50000"/>
                </a:avLst>
              </a:pr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88CE"/>
                  </a:solidFill>
                  <a:effectLst/>
                  <a:uLnTx/>
                  <a:uFillTx/>
                  <a:latin typeface="Arial" panose="020B0604020202020204" pitchFamily="34" charset="0"/>
                  <a:ea typeface="MS PGothic" panose="020B0600070205080204" pitchFamily="34" charset="-128"/>
                </a:endParaRPr>
              </a:p>
            </p:txBody>
          </p:sp>
        </p:grpSp>
      </p:grpSp>
      <p:sp>
        <p:nvSpPr>
          <p:cNvPr id="2" name="Rectangle 1">
            <a:extLst>
              <a:ext uri="{FF2B5EF4-FFF2-40B4-BE49-F238E27FC236}">
                <a16:creationId xmlns:a16="http://schemas.microsoft.com/office/drawing/2014/main" id="{56FCFFF4-FADE-FE43-B819-728285826BA1}"/>
              </a:ext>
            </a:extLst>
          </p:cNvPr>
          <p:cNvSpPr/>
          <p:nvPr/>
        </p:nvSpPr>
        <p:spPr>
          <a:xfrm>
            <a:off x="7015454" y="232866"/>
            <a:ext cx="4980851" cy="373436"/>
          </a:xfrm>
          <a:prstGeom prst="rect">
            <a:avLst/>
          </a:prstGeom>
        </p:spPr>
        <p:txBody>
          <a:bodyPr wrap="none">
            <a:spAutoFit/>
          </a:bodyPr>
          <a:lstStyle/>
          <a:p>
            <a:pPr>
              <a:lnSpc>
                <a:spcPct val="110000"/>
              </a:lnSpc>
              <a:buClr>
                <a:schemeClr val="tx1"/>
              </a:buClr>
            </a:pPr>
            <a:r>
              <a:rPr lang="en-GB" b="1" dirty="0">
                <a:solidFill>
                  <a:srgbClr val="0088CE"/>
                </a:solidFill>
                <a:latin typeface="Arial"/>
                <a:cs typeface="Arial"/>
              </a:rPr>
              <a:t>Development work with innovation partners</a:t>
            </a:r>
          </a:p>
        </p:txBody>
      </p:sp>
      <p:sp>
        <p:nvSpPr>
          <p:cNvPr id="44" name="Rectangle 43">
            <a:extLst>
              <a:ext uri="{FF2B5EF4-FFF2-40B4-BE49-F238E27FC236}">
                <a16:creationId xmlns:a16="http://schemas.microsoft.com/office/drawing/2014/main" id="{C787337D-9329-3145-9EBA-D546C4FEF672}"/>
              </a:ext>
            </a:extLst>
          </p:cNvPr>
          <p:cNvSpPr/>
          <p:nvPr/>
        </p:nvSpPr>
        <p:spPr>
          <a:xfrm>
            <a:off x="344797" y="205057"/>
            <a:ext cx="6272725" cy="415498"/>
          </a:xfrm>
          <a:prstGeom prst="rect">
            <a:avLst/>
          </a:prstGeom>
        </p:spPr>
        <p:txBody>
          <a:bodyPr wrap="square">
            <a:spAutoFit/>
          </a:bodyPr>
          <a:lstStyle/>
          <a:p>
            <a:r>
              <a:rPr lang="en-US" sz="2100" b="1" dirty="0">
                <a:solidFill>
                  <a:schemeClr val="tx1">
                    <a:lumMod val="75000"/>
                    <a:lumOff val="25000"/>
                  </a:schemeClr>
                </a:solidFill>
                <a:latin typeface="Arial"/>
                <a:cs typeface="Arial"/>
              </a:rPr>
              <a:t>Ferring TODAY</a:t>
            </a:r>
          </a:p>
        </p:txBody>
      </p:sp>
      <p:cxnSp>
        <p:nvCxnSpPr>
          <p:cNvPr id="46" name="Straight Connector 45">
            <a:extLst>
              <a:ext uri="{FF2B5EF4-FFF2-40B4-BE49-F238E27FC236}">
                <a16:creationId xmlns:a16="http://schemas.microsoft.com/office/drawing/2014/main" id="{A765C859-CD13-5347-8CAB-40486E9DDE68}"/>
              </a:ext>
            </a:extLst>
          </p:cNvPr>
          <p:cNvCxnSpPr>
            <a:cxnSpLocks/>
          </p:cNvCxnSpPr>
          <p:nvPr/>
        </p:nvCxnSpPr>
        <p:spPr>
          <a:xfrm>
            <a:off x="0" y="786340"/>
            <a:ext cx="12192000" cy="0"/>
          </a:xfrm>
          <a:prstGeom prst="line">
            <a:avLst/>
          </a:prstGeom>
          <a:ln w="38100" cmpd="sng">
            <a:solidFill>
              <a:srgbClr val="0088CE"/>
            </a:solidFill>
          </a:ln>
          <a:effectLst/>
        </p:spPr>
        <p:style>
          <a:lnRef idx="2">
            <a:schemeClr val="accent1"/>
          </a:lnRef>
          <a:fillRef idx="0">
            <a:schemeClr val="accent1"/>
          </a:fillRef>
          <a:effectRef idx="1">
            <a:schemeClr val="accent1"/>
          </a:effectRef>
          <a:fontRef idx="minor">
            <a:schemeClr val="tx1"/>
          </a:fontRef>
        </p:style>
      </p:cxnSp>
      <p:grpSp>
        <p:nvGrpSpPr>
          <p:cNvPr id="45" name="Group 44">
            <a:extLst>
              <a:ext uri="{FF2B5EF4-FFF2-40B4-BE49-F238E27FC236}">
                <a16:creationId xmlns:a16="http://schemas.microsoft.com/office/drawing/2014/main" id="{2E1C8412-66F2-E445-AFF2-5CFA4465EAD0}"/>
              </a:ext>
            </a:extLst>
          </p:cNvPr>
          <p:cNvGrpSpPr/>
          <p:nvPr/>
        </p:nvGrpSpPr>
        <p:grpSpPr>
          <a:xfrm>
            <a:off x="296717" y="1896965"/>
            <a:ext cx="3044683" cy="492296"/>
            <a:chOff x="450165" y="1033978"/>
            <a:chExt cx="3044683" cy="492296"/>
          </a:xfrm>
        </p:grpSpPr>
        <p:sp>
          <p:nvSpPr>
            <p:cNvPr id="48" name="TextBox 2">
              <a:extLst>
                <a:ext uri="{FF2B5EF4-FFF2-40B4-BE49-F238E27FC236}">
                  <a16:creationId xmlns:a16="http://schemas.microsoft.com/office/drawing/2014/main" id="{A71EE4E2-C5B6-824F-9019-B611687EBE4E}"/>
                </a:ext>
              </a:extLst>
            </p:cNvPr>
            <p:cNvSpPr txBox="1">
              <a:spLocks noChangeArrowheads="1"/>
            </p:cNvSpPr>
            <p:nvPr/>
          </p:nvSpPr>
          <p:spPr bwMode="auto">
            <a:xfrm>
              <a:off x="1032309" y="1118396"/>
              <a:ext cx="2462539" cy="307777"/>
            </a:xfrm>
            <a:prstGeom prst="rect">
              <a:avLst/>
            </a:prstGeom>
            <a:noFill/>
            <a:ln w="9525">
              <a:noFill/>
              <a:miter lim="800000"/>
              <a:headEnd/>
              <a:tailEnd/>
            </a:ln>
          </p:spPr>
          <p:txBody>
            <a:bodyPr wrap="square">
              <a:spAutoFit/>
            </a:bodyPr>
            <a:lstStyle/>
            <a:p>
              <a:r>
                <a:rPr lang="en-GB" sz="1400" dirty="0">
                  <a:solidFill>
                    <a:srgbClr val="0088CE"/>
                  </a:solidFill>
                  <a:latin typeface="Arial" panose="020B0604020202020204" pitchFamily="34" charset="0"/>
                  <a:cs typeface="Arial" panose="020B0604020202020204" pitchFamily="34" charset="0"/>
                </a:rPr>
                <a:t>Innovative ideas within TA</a:t>
              </a:r>
            </a:p>
          </p:txBody>
        </p:sp>
        <p:sp>
          <p:nvSpPr>
            <p:cNvPr id="49" name="Title 5">
              <a:extLst>
                <a:ext uri="{FF2B5EF4-FFF2-40B4-BE49-F238E27FC236}">
                  <a16:creationId xmlns:a16="http://schemas.microsoft.com/office/drawing/2014/main" id="{40806890-4DF6-8045-937A-23FC21C711EE}"/>
                </a:ext>
              </a:extLst>
            </p:cNvPr>
            <p:cNvSpPr txBox="1">
              <a:spLocks/>
            </p:cNvSpPr>
            <p:nvPr/>
          </p:nvSpPr>
          <p:spPr>
            <a:xfrm>
              <a:off x="450165" y="1033978"/>
              <a:ext cx="773494" cy="492296"/>
            </a:xfrm>
            <a:prstGeom prst="rect">
              <a:avLst/>
            </a:prstGeom>
          </p:spPr>
          <p:txBody>
            <a:bodyPr/>
            <a:lstStyle>
              <a:lvl1pPr algn="l" defTabSz="457200" rtl="0" eaLnBrk="0" fontAlgn="base" hangingPunct="0">
                <a:spcBef>
                  <a:spcPct val="0"/>
                </a:spcBef>
                <a:spcAft>
                  <a:spcPct val="0"/>
                </a:spcAft>
                <a:defRPr sz="2800" b="1" kern="1200">
                  <a:solidFill>
                    <a:schemeClr val="tx1"/>
                  </a:solidFill>
                  <a:latin typeface="+mj-lt"/>
                  <a:ea typeface="MS PGothic" panose="020B0600070205080204" pitchFamily="34" charset="-128"/>
                  <a:cs typeface="MS PGothic" panose="020B0600070205080204" pitchFamily="34" charset="-128"/>
                </a:defRPr>
              </a:lvl1pPr>
              <a:lvl2pPr algn="l" defTabSz="457200" rtl="0" eaLnBrk="0" fontAlgn="base" hangingPunct="0">
                <a:spcBef>
                  <a:spcPct val="0"/>
                </a:spcBef>
                <a:spcAft>
                  <a:spcPct val="0"/>
                </a:spcAft>
                <a:defRPr sz="2800" b="1">
                  <a:solidFill>
                    <a:schemeClr val="tx1"/>
                  </a:solidFill>
                  <a:latin typeface="Arial" charset="0"/>
                  <a:ea typeface="MS PGothic" panose="020B0600070205080204" pitchFamily="34" charset="-128"/>
                  <a:cs typeface="MS PGothic" panose="020B0600070205080204" pitchFamily="34" charset="-128"/>
                </a:defRPr>
              </a:lvl2pPr>
              <a:lvl3pPr algn="l" defTabSz="457200" rtl="0" eaLnBrk="0" fontAlgn="base" hangingPunct="0">
                <a:spcBef>
                  <a:spcPct val="0"/>
                </a:spcBef>
                <a:spcAft>
                  <a:spcPct val="0"/>
                </a:spcAft>
                <a:defRPr sz="2800" b="1">
                  <a:solidFill>
                    <a:schemeClr val="tx1"/>
                  </a:solidFill>
                  <a:latin typeface="Arial" charset="0"/>
                  <a:ea typeface="MS PGothic" panose="020B0600070205080204" pitchFamily="34" charset="-128"/>
                  <a:cs typeface="MS PGothic" panose="020B0600070205080204" pitchFamily="34" charset="-128"/>
                </a:defRPr>
              </a:lvl3pPr>
              <a:lvl4pPr algn="l" defTabSz="457200" rtl="0" eaLnBrk="0" fontAlgn="base" hangingPunct="0">
                <a:spcBef>
                  <a:spcPct val="0"/>
                </a:spcBef>
                <a:spcAft>
                  <a:spcPct val="0"/>
                </a:spcAft>
                <a:defRPr sz="2800" b="1">
                  <a:solidFill>
                    <a:schemeClr val="tx1"/>
                  </a:solidFill>
                  <a:latin typeface="Arial" charset="0"/>
                  <a:ea typeface="MS PGothic" panose="020B0600070205080204" pitchFamily="34" charset="-128"/>
                  <a:cs typeface="MS PGothic" panose="020B0600070205080204" pitchFamily="34" charset="-128"/>
                </a:defRPr>
              </a:lvl4pPr>
              <a:lvl5pPr algn="l" defTabSz="457200" rtl="0" eaLnBrk="0" fontAlgn="base" hangingPunct="0">
                <a:spcBef>
                  <a:spcPct val="0"/>
                </a:spcBef>
                <a:spcAft>
                  <a:spcPct val="0"/>
                </a:spcAft>
                <a:defRPr sz="2800" b="1">
                  <a:solidFill>
                    <a:schemeClr val="tx1"/>
                  </a:solidFill>
                  <a:latin typeface="Arial" charset="0"/>
                  <a:ea typeface="MS PGothic" panose="020B0600070205080204" pitchFamily="34" charset="-128"/>
                  <a:cs typeface="MS PGothic" panose="020B0600070205080204" pitchFamily="34" charset="-128"/>
                </a:defRPr>
              </a:lvl5pPr>
              <a:lvl6pPr marL="457200" algn="l" defTabSz="457200" rtl="0" fontAlgn="base">
                <a:spcBef>
                  <a:spcPct val="0"/>
                </a:spcBef>
                <a:spcAft>
                  <a:spcPct val="0"/>
                </a:spcAft>
                <a:defRPr sz="2800" b="1">
                  <a:solidFill>
                    <a:schemeClr val="tx1"/>
                  </a:solidFill>
                  <a:latin typeface="Arial" charset="0"/>
                </a:defRPr>
              </a:lvl6pPr>
              <a:lvl7pPr marL="914400" algn="l" defTabSz="457200" rtl="0" fontAlgn="base">
                <a:spcBef>
                  <a:spcPct val="0"/>
                </a:spcBef>
                <a:spcAft>
                  <a:spcPct val="0"/>
                </a:spcAft>
                <a:defRPr sz="2800" b="1">
                  <a:solidFill>
                    <a:schemeClr val="tx1"/>
                  </a:solidFill>
                  <a:latin typeface="Arial" charset="0"/>
                </a:defRPr>
              </a:lvl7pPr>
              <a:lvl8pPr marL="1371600" algn="l" defTabSz="457200" rtl="0" fontAlgn="base">
                <a:spcBef>
                  <a:spcPct val="0"/>
                </a:spcBef>
                <a:spcAft>
                  <a:spcPct val="0"/>
                </a:spcAft>
                <a:defRPr sz="2800" b="1">
                  <a:solidFill>
                    <a:schemeClr val="tx1"/>
                  </a:solidFill>
                  <a:latin typeface="Arial" charset="0"/>
                </a:defRPr>
              </a:lvl8pPr>
              <a:lvl9pPr marL="1828800" algn="l" defTabSz="457200" rtl="0" fontAlgn="base">
                <a:spcBef>
                  <a:spcPct val="0"/>
                </a:spcBef>
                <a:spcAft>
                  <a:spcPct val="0"/>
                </a:spcAft>
                <a:defRPr sz="2800" b="1">
                  <a:solidFill>
                    <a:schemeClr val="tx1"/>
                  </a:solidFill>
                  <a:latin typeface="Arial" charset="0"/>
                </a:defRPr>
              </a:lvl9pPr>
            </a:lstStyle>
            <a:p>
              <a:pPr algn="ctr"/>
              <a:r>
                <a:rPr lang="en-US" dirty="0">
                  <a:solidFill>
                    <a:srgbClr val="0088CE"/>
                  </a:solidFill>
                  <a:latin typeface="Arial" panose="020B0604020202020204" pitchFamily="34" charset="0"/>
                  <a:cs typeface="Arial" panose="020B0604020202020204" pitchFamily="34" charset="0"/>
                </a:rPr>
                <a:t>01</a:t>
              </a:r>
            </a:p>
          </p:txBody>
        </p:sp>
      </p:grpSp>
      <p:grpSp>
        <p:nvGrpSpPr>
          <p:cNvPr id="50" name="Group 49">
            <a:extLst>
              <a:ext uri="{FF2B5EF4-FFF2-40B4-BE49-F238E27FC236}">
                <a16:creationId xmlns:a16="http://schemas.microsoft.com/office/drawing/2014/main" id="{82B3713F-F05F-1740-ADA7-7139CA1BAD76}"/>
              </a:ext>
            </a:extLst>
          </p:cNvPr>
          <p:cNvGrpSpPr/>
          <p:nvPr/>
        </p:nvGrpSpPr>
        <p:grpSpPr>
          <a:xfrm>
            <a:off x="296717" y="2692934"/>
            <a:ext cx="2803211" cy="523220"/>
            <a:chOff x="3365081" y="1038270"/>
            <a:chExt cx="2803211" cy="523220"/>
          </a:xfrm>
        </p:grpSpPr>
        <p:sp>
          <p:nvSpPr>
            <p:cNvPr id="51" name="TextBox 2">
              <a:extLst>
                <a:ext uri="{FF2B5EF4-FFF2-40B4-BE49-F238E27FC236}">
                  <a16:creationId xmlns:a16="http://schemas.microsoft.com/office/drawing/2014/main" id="{B478C1A7-384B-0544-8248-6CAB6D835650}"/>
                </a:ext>
              </a:extLst>
            </p:cNvPr>
            <p:cNvSpPr txBox="1">
              <a:spLocks noChangeArrowheads="1"/>
            </p:cNvSpPr>
            <p:nvPr/>
          </p:nvSpPr>
          <p:spPr bwMode="auto">
            <a:xfrm>
              <a:off x="3953423" y="1038270"/>
              <a:ext cx="2214869" cy="523220"/>
            </a:xfrm>
            <a:prstGeom prst="rect">
              <a:avLst/>
            </a:prstGeom>
            <a:noFill/>
            <a:ln w="9525">
              <a:noFill/>
              <a:miter lim="800000"/>
              <a:headEnd/>
              <a:tailEnd/>
            </a:ln>
          </p:spPr>
          <p:txBody>
            <a:bodyPr wrap="square">
              <a:spAutoFit/>
            </a:bodyPr>
            <a:lstStyle/>
            <a:p>
              <a:r>
                <a:rPr lang="en-GB" sz="1400" dirty="0">
                  <a:solidFill>
                    <a:srgbClr val="0088CE"/>
                  </a:solidFill>
                  <a:latin typeface="Arial" panose="020B0604020202020204" pitchFamily="34" charset="0"/>
                  <a:cs typeface="Arial" panose="020B0604020202020204" pitchFamily="34" charset="0"/>
                </a:rPr>
                <a:t>Opportunities to complement pipeline</a:t>
              </a:r>
            </a:p>
          </p:txBody>
        </p:sp>
        <p:sp>
          <p:nvSpPr>
            <p:cNvPr id="52" name="Title 5">
              <a:extLst>
                <a:ext uri="{FF2B5EF4-FFF2-40B4-BE49-F238E27FC236}">
                  <a16:creationId xmlns:a16="http://schemas.microsoft.com/office/drawing/2014/main" id="{F6C9100F-128B-4E49-9843-10FC375591BA}"/>
                </a:ext>
              </a:extLst>
            </p:cNvPr>
            <p:cNvSpPr txBox="1">
              <a:spLocks/>
            </p:cNvSpPr>
            <p:nvPr/>
          </p:nvSpPr>
          <p:spPr>
            <a:xfrm>
              <a:off x="3365081" y="1046468"/>
              <a:ext cx="773494" cy="492296"/>
            </a:xfrm>
            <a:prstGeom prst="rect">
              <a:avLst/>
            </a:prstGeom>
          </p:spPr>
          <p:txBody>
            <a:bodyPr/>
            <a:lstStyle>
              <a:lvl1pPr algn="l" defTabSz="457200" rtl="0" eaLnBrk="0" fontAlgn="base" hangingPunct="0">
                <a:spcBef>
                  <a:spcPct val="0"/>
                </a:spcBef>
                <a:spcAft>
                  <a:spcPct val="0"/>
                </a:spcAft>
                <a:defRPr sz="2800" b="1" kern="1200">
                  <a:solidFill>
                    <a:schemeClr val="tx1"/>
                  </a:solidFill>
                  <a:latin typeface="+mj-lt"/>
                  <a:ea typeface="MS PGothic" panose="020B0600070205080204" pitchFamily="34" charset="-128"/>
                  <a:cs typeface="MS PGothic" panose="020B0600070205080204" pitchFamily="34" charset="-128"/>
                </a:defRPr>
              </a:lvl1pPr>
              <a:lvl2pPr algn="l" defTabSz="457200" rtl="0" eaLnBrk="0" fontAlgn="base" hangingPunct="0">
                <a:spcBef>
                  <a:spcPct val="0"/>
                </a:spcBef>
                <a:spcAft>
                  <a:spcPct val="0"/>
                </a:spcAft>
                <a:defRPr sz="2800" b="1">
                  <a:solidFill>
                    <a:schemeClr val="tx1"/>
                  </a:solidFill>
                  <a:latin typeface="Arial" charset="0"/>
                  <a:ea typeface="MS PGothic" panose="020B0600070205080204" pitchFamily="34" charset="-128"/>
                  <a:cs typeface="MS PGothic" panose="020B0600070205080204" pitchFamily="34" charset="-128"/>
                </a:defRPr>
              </a:lvl2pPr>
              <a:lvl3pPr algn="l" defTabSz="457200" rtl="0" eaLnBrk="0" fontAlgn="base" hangingPunct="0">
                <a:spcBef>
                  <a:spcPct val="0"/>
                </a:spcBef>
                <a:spcAft>
                  <a:spcPct val="0"/>
                </a:spcAft>
                <a:defRPr sz="2800" b="1">
                  <a:solidFill>
                    <a:schemeClr val="tx1"/>
                  </a:solidFill>
                  <a:latin typeface="Arial" charset="0"/>
                  <a:ea typeface="MS PGothic" panose="020B0600070205080204" pitchFamily="34" charset="-128"/>
                  <a:cs typeface="MS PGothic" panose="020B0600070205080204" pitchFamily="34" charset="-128"/>
                </a:defRPr>
              </a:lvl3pPr>
              <a:lvl4pPr algn="l" defTabSz="457200" rtl="0" eaLnBrk="0" fontAlgn="base" hangingPunct="0">
                <a:spcBef>
                  <a:spcPct val="0"/>
                </a:spcBef>
                <a:spcAft>
                  <a:spcPct val="0"/>
                </a:spcAft>
                <a:defRPr sz="2800" b="1">
                  <a:solidFill>
                    <a:schemeClr val="tx1"/>
                  </a:solidFill>
                  <a:latin typeface="Arial" charset="0"/>
                  <a:ea typeface="MS PGothic" panose="020B0600070205080204" pitchFamily="34" charset="-128"/>
                  <a:cs typeface="MS PGothic" panose="020B0600070205080204" pitchFamily="34" charset="-128"/>
                </a:defRPr>
              </a:lvl4pPr>
              <a:lvl5pPr algn="l" defTabSz="457200" rtl="0" eaLnBrk="0" fontAlgn="base" hangingPunct="0">
                <a:spcBef>
                  <a:spcPct val="0"/>
                </a:spcBef>
                <a:spcAft>
                  <a:spcPct val="0"/>
                </a:spcAft>
                <a:defRPr sz="2800" b="1">
                  <a:solidFill>
                    <a:schemeClr val="tx1"/>
                  </a:solidFill>
                  <a:latin typeface="Arial" charset="0"/>
                  <a:ea typeface="MS PGothic" panose="020B0600070205080204" pitchFamily="34" charset="-128"/>
                  <a:cs typeface="MS PGothic" panose="020B0600070205080204" pitchFamily="34" charset="-128"/>
                </a:defRPr>
              </a:lvl5pPr>
              <a:lvl6pPr marL="457200" algn="l" defTabSz="457200" rtl="0" fontAlgn="base">
                <a:spcBef>
                  <a:spcPct val="0"/>
                </a:spcBef>
                <a:spcAft>
                  <a:spcPct val="0"/>
                </a:spcAft>
                <a:defRPr sz="2800" b="1">
                  <a:solidFill>
                    <a:schemeClr val="tx1"/>
                  </a:solidFill>
                  <a:latin typeface="Arial" charset="0"/>
                </a:defRPr>
              </a:lvl6pPr>
              <a:lvl7pPr marL="914400" algn="l" defTabSz="457200" rtl="0" fontAlgn="base">
                <a:spcBef>
                  <a:spcPct val="0"/>
                </a:spcBef>
                <a:spcAft>
                  <a:spcPct val="0"/>
                </a:spcAft>
                <a:defRPr sz="2800" b="1">
                  <a:solidFill>
                    <a:schemeClr val="tx1"/>
                  </a:solidFill>
                  <a:latin typeface="Arial" charset="0"/>
                </a:defRPr>
              </a:lvl7pPr>
              <a:lvl8pPr marL="1371600" algn="l" defTabSz="457200" rtl="0" fontAlgn="base">
                <a:spcBef>
                  <a:spcPct val="0"/>
                </a:spcBef>
                <a:spcAft>
                  <a:spcPct val="0"/>
                </a:spcAft>
                <a:defRPr sz="2800" b="1">
                  <a:solidFill>
                    <a:schemeClr val="tx1"/>
                  </a:solidFill>
                  <a:latin typeface="Arial" charset="0"/>
                </a:defRPr>
              </a:lvl8pPr>
              <a:lvl9pPr marL="1828800" algn="l" defTabSz="457200" rtl="0" fontAlgn="base">
                <a:spcBef>
                  <a:spcPct val="0"/>
                </a:spcBef>
                <a:spcAft>
                  <a:spcPct val="0"/>
                </a:spcAft>
                <a:defRPr sz="2800" b="1">
                  <a:solidFill>
                    <a:schemeClr val="tx1"/>
                  </a:solidFill>
                  <a:latin typeface="Arial" charset="0"/>
                </a:defRPr>
              </a:lvl9pPr>
            </a:lstStyle>
            <a:p>
              <a:pPr algn="ctr"/>
              <a:r>
                <a:rPr lang="en-US" dirty="0">
                  <a:solidFill>
                    <a:srgbClr val="0088CE"/>
                  </a:solidFill>
                  <a:latin typeface="Arial" panose="020B0604020202020204" pitchFamily="34" charset="0"/>
                  <a:cs typeface="Arial" panose="020B0604020202020204" pitchFamily="34" charset="0"/>
                </a:rPr>
                <a:t>02</a:t>
              </a:r>
            </a:p>
          </p:txBody>
        </p:sp>
      </p:grpSp>
      <p:grpSp>
        <p:nvGrpSpPr>
          <p:cNvPr id="53" name="Group 52">
            <a:extLst>
              <a:ext uri="{FF2B5EF4-FFF2-40B4-BE49-F238E27FC236}">
                <a16:creationId xmlns:a16="http://schemas.microsoft.com/office/drawing/2014/main" id="{EB9DB510-53F1-5547-9E0B-C812ECD554ED}"/>
              </a:ext>
            </a:extLst>
          </p:cNvPr>
          <p:cNvGrpSpPr/>
          <p:nvPr/>
        </p:nvGrpSpPr>
        <p:grpSpPr>
          <a:xfrm>
            <a:off x="287079" y="3610136"/>
            <a:ext cx="3024021" cy="523220"/>
            <a:chOff x="6044139" y="1038270"/>
            <a:chExt cx="3024021" cy="523220"/>
          </a:xfrm>
        </p:grpSpPr>
        <p:sp>
          <p:nvSpPr>
            <p:cNvPr id="54" name="TextBox 2">
              <a:extLst>
                <a:ext uri="{FF2B5EF4-FFF2-40B4-BE49-F238E27FC236}">
                  <a16:creationId xmlns:a16="http://schemas.microsoft.com/office/drawing/2014/main" id="{10E8F96F-B1BB-A645-91DA-969F18C0E91D}"/>
                </a:ext>
              </a:extLst>
            </p:cNvPr>
            <p:cNvSpPr txBox="1">
              <a:spLocks noChangeArrowheads="1"/>
            </p:cNvSpPr>
            <p:nvPr/>
          </p:nvSpPr>
          <p:spPr bwMode="auto">
            <a:xfrm>
              <a:off x="6646804" y="1038270"/>
              <a:ext cx="2421356" cy="523220"/>
            </a:xfrm>
            <a:prstGeom prst="rect">
              <a:avLst/>
            </a:prstGeom>
            <a:noFill/>
            <a:ln w="9525">
              <a:noFill/>
              <a:miter lim="800000"/>
              <a:headEnd/>
              <a:tailEnd/>
            </a:ln>
          </p:spPr>
          <p:txBody>
            <a:bodyPr wrap="square">
              <a:spAutoFit/>
            </a:bodyPr>
            <a:lstStyle/>
            <a:p>
              <a:r>
                <a:rPr lang="en-GB" sz="1400" dirty="0">
                  <a:solidFill>
                    <a:srgbClr val="0088CE"/>
                  </a:solidFill>
                  <a:latin typeface="Arial" panose="020B0604020202020204" pitchFamily="34" charset="0"/>
                  <a:cs typeface="Arial" panose="020B0604020202020204" pitchFamily="34" charset="0"/>
                </a:rPr>
                <a:t>Opportunities to broaden geography and reach</a:t>
              </a:r>
            </a:p>
          </p:txBody>
        </p:sp>
        <p:sp>
          <p:nvSpPr>
            <p:cNvPr id="55" name="Title 5">
              <a:extLst>
                <a:ext uri="{FF2B5EF4-FFF2-40B4-BE49-F238E27FC236}">
                  <a16:creationId xmlns:a16="http://schemas.microsoft.com/office/drawing/2014/main" id="{D9EE63C1-4604-594C-A250-4EDD5C1951F2}"/>
                </a:ext>
              </a:extLst>
            </p:cNvPr>
            <p:cNvSpPr txBox="1">
              <a:spLocks/>
            </p:cNvSpPr>
            <p:nvPr/>
          </p:nvSpPr>
          <p:spPr>
            <a:xfrm>
              <a:off x="6044139" y="1044108"/>
              <a:ext cx="773494" cy="492296"/>
            </a:xfrm>
            <a:prstGeom prst="rect">
              <a:avLst/>
            </a:prstGeom>
          </p:spPr>
          <p:txBody>
            <a:bodyPr/>
            <a:lstStyle>
              <a:lvl1pPr algn="l" defTabSz="457200" rtl="0" eaLnBrk="0" fontAlgn="base" hangingPunct="0">
                <a:spcBef>
                  <a:spcPct val="0"/>
                </a:spcBef>
                <a:spcAft>
                  <a:spcPct val="0"/>
                </a:spcAft>
                <a:defRPr sz="2800" b="1" kern="1200">
                  <a:solidFill>
                    <a:schemeClr val="tx1"/>
                  </a:solidFill>
                  <a:latin typeface="+mj-lt"/>
                  <a:ea typeface="MS PGothic" panose="020B0600070205080204" pitchFamily="34" charset="-128"/>
                  <a:cs typeface="MS PGothic" panose="020B0600070205080204" pitchFamily="34" charset="-128"/>
                </a:defRPr>
              </a:lvl1pPr>
              <a:lvl2pPr algn="l" defTabSz="457200" rtl="0" eaLnBrk="0" fontAlgn="base" hangingPunct="0">
                <a:spcBef>
                  <a:spcPct val="0"/>
                </a:spcBef>
                <a:spcAft>
                  <a:spcPct val="0"/>
                </a:spcAft>
                <a:defRPr sz="2800" b="1">
                  <a:solidFill>
                    <a:schemeClr val="tx1"/>
                  </a:solidFill>
                  <a:latin typeface="Arial" charset="0"/>
                  <a:ea typeface="MS PGothic" panose="020B0600070205080204" pitchFamily="34" charset="-128"/>
                  <a:cs typeface="MS PGothic" panose="020B0600070205080204" pitchFamily="34" charset="-128"/>
                </a:defRPr>
              </a:lvl2pPr>
              <a:lvl3pPr algn="l" defTabSz="457200" rtl="0" eaLnBrk="0" fontAlgn="base" hangingPunct="0">
                <a:spcBef>
                  <a:spcPct val="0"/>
                </a:spcBef>
                <a:spcAft>
                  <a:spcPct val="0"/>
                </a:spcAft>
                <a:defRPr sz="2800" b="1">
                  <a:solidFill>
                    <a:schemeClr val="tx1"/>
                  </a:solidFill>
                  <a:latin typeface="Arial" charset="0"/>
                  <a:ea typeface="MS PGothic" panose="020B0600070205080204" pitchFamily="34" charset="-128"/>
                  <a:cs typeface="MS PGothic" panose="020B0600070205080204" pitchFamily="34" charset="-128"/>
                </a:defRPr>
              </a:lvl3pPr>
              <a:lvl4pPr algn="l" defTabSz="457200" rtl="0" eaLnBrk="0" fontAlgn="base" hangingPunct="0">
                <a:spcBef>
                  <a:spcPct val="0"/>
                </a:spcBef>
                <a:spcAft>
                  <a:spcPct val="0"/>
                </a:spcAft>
                <a:defRPr sz="2800" b="1">
                  <a:solidFill>
                    <a:schemeClr val="tx1"/>
                  </a:solidFill>
                  <a:latin typeface="Arial" charset="0"/>
                  <a:ea typeface="MS PGothic" panose="020B0600070205080204" pitchFamily="34" charset="-128"/>
                  <a:cs typeface="MS PGothic" panose="020B0600070205080204" pitchFamily="34" charset="-128"/>
                </a:defRPr>
              </a:lvl4pPr>
              <a:lvl5pPr algn="l" defTabSz="457200" rtl="0" eaLnBrk="0" fontAlgn="base" hangingPunct="0">
                <a:spcBef>
                  <a:spcPct val="0"/>
                </a:spcBef>
                <a:spcAft>
                  <a:spcPct val="0"/>
                </a:spcAft>
                <a:defRPr sz="2800" b="1">
                  <a:solidFill>
                    <a:schemeClr val="tx1"/>
                  </a:solidFill>
                  <a:latin typeface="Arial" charset="0"/>
                  <a:ea typeface="MS PGothic" panose="020B0600070205080204" pitchFamily="34" charset="-128"/>
                  <a:cs typeface="MS PGothic" panose="020B0600070205080204" pitchFamily="34" charset="-128"/>
                </a:defRPr>
              </a:lvl5pPr>
              <a:lvl6pPr marL="457200" algn="l" defTabSz="457200" rtl="0" fontAlgn="base">
                <a:spcBef>
                  <a:spcPct val="0"/>
                </a:spcBef>
                <a:spcAft>
                  <a:spcPct val="0"/>
                </a:spcAft>
                <a:defRPr sz="2800" b="1">
                  <a:solidFill>
                    <a:schemeClr val="tx1"/>
                  </a:solidFill>
                  <a:latin typeface="Arial" charset="0"/>
                </a:defRPr>
              </a:lvl6pPr>
              <a:lvl7pPr marL="914400" algn="l" defTabSz="457200" rtl="0" fontAlgn="base">
                <a:spcBef>
                  <a:spcPct val="0"/>
                </a:spcBef>
                <a:spcAft>
                  <a:spcPct val="0"/>
                </a:spcAft>
                <a:defRPr sz="2800" b="1">
                  <a:solidFill>
                    <a:schemeClr val="tx1"/>
                  </a:solidFill>
                  <a:latin typeface="Arial" charset="0"/>
                </a:defRPr>
              </a:lvl7pPr>
              <a:lvl8pPr marL="1371600" algn="l" defTabSz="457200" rtl="0" fontAlgn="base">
                <a:spcBef>
                  <a:spcPct val="0"/>
                </a:spcBef>
                <a:spcAft>
                  <a:spcPct val="0"/>
                </a:spcAft>
                <a:defRPr sz="2800" b="1">
                  <a:solidFill>
                    <a:schemeClr val="tx1"/>
                  </a:solidFill>
                  <a:latin typeface="Arial" charset="0"/>
                </a:defRPr>
              </a:lvl8pPr>
              <a:lvl9pPr marL="1828800" algn="l" defTabSz="457200" rtl="0" fontAlgn="base">
                <a:spcBef>
                  <a:spcPct val="0"/>
                </a:spcBef>
                <a:spcAft>
                  <a:spcPct val="0"/>
                </a:spcAft>
                <a:defRPr sz="2800" b="1">
                  <a:solidFill>
                    <a:schemeClr val="tx1"/>
                  </a:solidFill>
                  <a:latin typeface="Arial" charset="0"/>
                </a:defRPr>
              </a:lvl9pPr>
            </a:lstStyle>
            <a:p>
              <a:pPr algn="ctr"/>
              <a:r>
                <a:rPr lang="en-US" dirty="0">
                  <a:solidFill>
                    <a:srgbClr val="0088CE"/>
                  </a:solidFill>
                  <a:latin typeface="Arial" panose="020B0604020202020204" pitchFamily="34" charset="0"/>
                  <a:cs typeface="Arial" panose="020B0604020202020204" pitchFamily="34" charset="0"/>
                </a:rPr>
                <a:t>03</a:t>
              </a:r>
            </a:p>
          </p:txBody>
        </p:sp>
      </p:grpSp>
      <p:pic>
        <p:nvPicPr>
          <p:cNvPr id="4" name="Picture 3">
            <a:extLst>
              <a:ext uri="{FF2B5EF4-FFF2-40B4-BE49-F238E27FC236}">
                <a16:creationId xmlns:a16="http://schemas.microsoft.com/office/drawing/2014/main" id="{FFD54294-8113-D540-A109-3551DFFEF89F}"/>
              </a:ext>
            </a:extLst>
          </p:cNvPr>
          <p:cNvPicPr>
            <a:picLocks noChangeAspect="1"/>
          </p:cNvPicPr>
          <p:nvPr/>
        </p:nvPicPr>
        <p:blipFill>
          <a:blip r:embed="rId4"/>
          <a:stretch>
            <a:fillRect/>
          </a:stretch>
        </p:blipFill>
        <p:spPr>
          <a:xfrm>
            <a:off x="3621032" y="1227892"/>
            <a:ext cx="8091371" cy="4773545"/>
          </a:xfrm>
          <a:prstGeom prst="rect">
            <a:avLst/>
          </a:prstGeom>
        </p:spPr>
      </p:pic>
      <p:sp>
        <p:nvSpPr>
          <p:cNvPr id="347" name="Rectangle 346">
            <a:extLst>
              <a:ext uri="{FF2B5EF4-FFF2-40B4-BE49-F238E27FC236}">
                <a16:creationId xmlns:a16="http://schemas.microsoft.com/office/drawing/2014/main" id="{CCCE12DD-2A2D-2845-BA9E-55F9288C8815}"/>
              </a:ext>
            </a:extLst>
          </p:cNvPr>
          <p:cNvSpPr/>
          <p:nvPr/>
        </p:nvSpPr>
        <p:spPr>
          <a:xfrm>
            <a:off x="403623" y="5243980"/>
            <a:ext cx="4439376" cy="784895"/>
          </a:xfrm>
          <a:prstGeom prst="rect">
            <a:avLst/>
          </a:prstGeom>
        </p:spPr>
        <p:txBody>
          <a:bodyPr wrap="square">
            <a:spAutoFit/>
          </a:bodyPr>
          <a:lstStyle/>
          <a:p>
            <a:pPr marL="182563" indent="-182563">
              <a:lnSpc>
                <a:spcPct val="110000"/>
              </a:lnSpc>
              <a:buFont typeface="Arial"/>
              <a:buChar char="•"/>
            </a:pPr>
            <a:r>
              <a:rPr lang="en-GB" sz="1400" dirty="0">
                <a:solidFill>
                  <a:srgbClr val="0088CE"/>
                </a:solidFill>
                <a:latin typeface="Arial" panose="020B0604020202020204" pitchFamily="34" charset="0"/>
                <a:cs typeface="Arial" panose="020B0604020202020204" pitchFamily="34" charset="0"/>
              </a:rPr>
              <a:t>The listing shown is not complete – Ferring has many additional collaborations around the globe</a:t>
            </a:r>
          </a:p>
          <a:p>
            <a:pPr>
              <a:lnSpc>
                <a:spcPct val="110000"/>
              </a:lnSpc>
            </a:pPr>
            <a:endParaRPr lang="en-GB" sz="1400" dirty="0">
              <a:solidFill>
                <a:srgbClr val="0088CE"/>
              </a:solidFill>
              <a:latin typeface="Arial" panose="020B0604020202020204" pitchFamily="34" charset="0"/>
              <a:cs typeface="Arial" panose="020B0604020202020204" pitchFamily="34" charset="0"/>
            </a:endParaRPr>
          </a:p>
        </p:txBody>
      </p:sp>
      <p:sp>
        <p:nvSpPr>
          <p:cNvPr id="348" name="Rounded Rectangular Callout 347">
            <a:extLst>
              <a:ext uri="{FF2B5EF4-FFF2-40B4-BE49-F238E27FC236}">
                <a16:creationId xmlns:a16="http://schemas.microsoft.com/office/drawing/2014/main" id="{FECD1527-2820-0243-B4F5-C3C537C2F85A}"/>
              </a:ext>
            </a:extLst>
          </p:cNvPr>
          <p:cNvSpPr/>
          <p:nvPr/>
        </p:nvSpPr>
        <p:spPr>
          <a:xfrm>
            <a:off x="3819976" y="3785392"/>
            <a:ext cx="732864" cy="241272"/>
          </a:xfrm>
          <a:prstGeom prst="wedgeRoundRectCallout">
            <a:avLst>
              <a:gd name="adj1" fmla="val 78821"/>
              <a:gd name="adj2" fmla="val -158988"/>
              <a:gd name="adj3" fmla="val 16667"/>
            </a:avLst>
          </a:prstGeom>
          <a:solidFill>
            <a:srgbClr val="FB4F5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Ligand</a:t>
            </a:r>
          </a:p>
        </p:txBody>
      </p:sp>
      <p:sp>
        <p:nvSpPr>
          <p:cNvPr id="350" name="Rounded Rectangular Callout 349">
            <a:extLst>
              <a:ext uri="{FF2B5EF4-FFF2-40B4-BE49-F238E27FC236}">
                <a16:creationId xmlns:a16="http://schemas.microsoft.com/office/drawing/2014/main" id="{E9F5EAC3-F2CC-FF4E-840A-29A255A796C0}"/>
              </a:ext>
            </a:extLst>
          </p:cNvPr>
          <p:cNvSpPr/>
          <p:nvPr/>
        </p:nvSpPr>
        <p:spPr>
          <a:xfrm>
            <a:off x="5433041" y="1663625"/>
            <a:ext cx="1129455" cy="241272"/>
          </a:xfrm>
          <a:prstGeom prst="wedgeRoundRectCallout">
            <a:avLst>
              <a:gd name="adj1" fmla="val -65518"/>
              <a:gd name="adj2" fmla="val 247074"/>
              <a:gd name="adj3" fmla="val 16667"/>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00" b="1" dirty="0">
                <a:solidFill>
                  <a:schemeClr val="bg1"/>
                </a:solidFill>
                <a:latin typeface="Arial" panose="020B0604020202020204" pitchFamily="34" charset="0"/>
                <a:cs typeface="Arial" panose="020B0604020202020204" pitchFamily="34" charset="0"/>
              </a:rPr>
              <a:t>GLYPHARMA</a:t>
            </a:r>
          </a:p>
        </p:txBody>
      </p:sp>
      <p:sp>
        <p:nvSpPr>
          <p:cNvPr id="351" name="Rounded Rectangular Callout 350">
            <a:extLst>
              <a:ext uri="{FF2B5EF4-FFF2-40B4-BE49-F238E27FC236}">
                <a16:creationId xmlns:a16="http://schemas.microsoft.com/office/drawing/2014/main" id="{7915619D-26FA-4B46-A6F0-D6F7D43866F8}"/>
              </a:ext>
            </a:extLst>
          </p:cNvPr>
          <p:cNvSpPr/>
          <p:nvPr/>
        </p:nvSpPr>
        <p:spPr>
          <a:xfrm>
            <a:off x="5619575" y="3590717"/>
            <a:ext cx="732864" cy="241272"/>
          </a:xfrm>
          <a:prstGeom prst="wedgeRoundRectCallout">
            <a:avLst>
              <a:gd name="adj1" fmla="val -57292"/>
              <a:gd name="adj2" fmla="val -122073"/>
              <a:gd name="adj3" fmla="val 16667"/>
            </a:avLst>
          </a:prstGeom>
          <a:solidFill>
            <a:srgbClr val="FB4F5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MSD</a:t>
            </a:r>
          </a:p>
        </p:txBody>
      </p:sp>
      <p:sp>
        <p:nvSpPr>
          <p:cNvPr id="352" name="Rounded Rectangular Callout 351">
            <a:extLst>
              <a:ext uri="{FF2B5EF4-FFF2-40B4-BE49-F238E27FC236}">
                <a16:creationId xmlns:a16="http://schemas.microsoft.com/office/drawing/2014/main" id="{633DA6F7-DB60-CF40-B623-E75D637EC42B}"/>
              </a:ext>
            </a:extLst>
          </p:cNvPr>
          <p:cNvSpPr/>
          <p:nvPr/>
        </p:nvSpPr>
        <p:spPr>
          <a:xfrm>
            <a:off x="6477018" y="4697490"/>
            <a:ext cx="732862" cy="239764"/>
          </a:xfrm>
          <a:prstGeom prst="wedgeRoundRectCallout">
            <a:avLst>
              <a:gd name="adj1" fmla="val -56482"/>
              <a:gd name="adj2" fmla="val -105899"/>
              <a:gd name="adj3" fmla="val 16667"/>
            </a:avLst>
          </a:prstGeom>
          <a:solidFill>
            <a:srgbClr val="3FAA3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Aché</a:t>
            </a:r>
          </a:p>
        </p:txBody>
      </p:sp>
      <p:sp>
        <p:nvSpPr>
          <p:cNvPr id="353" name="Rounded Rectangular Callout 352">
            <a:extLst>
              <a:ext uri="{FF2B5EF4-FFF2-40B4-BE49-F238E27FC236}">
                <a16:creationId xmlns:a16="http://schemas.microsoft.com/office/drawing/2014/main" id="{8C07EA28-52F1-7945-9348-D76DCD656BAA}"/>
              </a:ext>
            </a:extLst>
          </p:cNvPr>
          <p:cNvSpPr/>
          <p:nvPr/>
        </p:nvSpPr>
        <p:spPr>
          <a:xfrm>
            <a:off x="5940541" y="3136898"/>
            <a:ext cx="1245824" cy="239763"/>
          </a:xfrm>
          <a:prstGeom prst="wedgeRoundRectCallout">
            <a:avLst>
              <a:gd name="adj1" fmla="val 95935"/>
              <a:gd name="adj2" fmla="val -43988"/>
              <a:gd name="adj3" fmla="val 16667"/>
            </a:avLst>
          </a:prstGeom>
          <a:solidFill>
            <a:srgbClr val="3FAA3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Pasteur institute </a:t>
            </a:r>
          </a:p>
        </p:txBody>
      </p:sp>
      <p:sp>
        <p:nvSpPr>
          <p:cNvPr id="354" name="Rounded Rectangular Callout 353">
            <a:extLst>
              <a:ext uri="{FF2B5EF4-FFF2-40B4-BE49-F238E27FC236}">
                <a16:creationId xmlns:a16="http://schemas.microsoft.com/office/drawing/2014/main" id="{EDED56F9-FA38-B941-B0A5-5022C3F17764}"/>
              </a:ext>
            </a:extLst>
          </p:cNvPr>
          <p:cNvSpPr/>
          <p:nvPr/>
        </p:nvSpPr>
        <p:spPr>
          <a:xfrm>
            <a:off x="6709062" y="2475723"/>
            <a:ext cx="954605" cy="239763"/>
          </a:xfrm>
          <a:prstGeom prst="wedgeRoundRectCallout">
            <a:avLst>
              <a:gd name="adj1" fmla="val 55970"/>
              <a:gd name="adj2" fmla="val 131216"/>
              <a:gd name="adj3" fmla="val 16667"/>
            </a:avLst>
          </a:prstGeom>
          <a:solidFill>
            <a:srgbClr val="A300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ARECOR</a:t>
            </a:r>
          </a:p>
        </p:txBody>
      </p:sp>
      <p:sp>
        <p:nvSpPr>
          <p:cNvPr id="355" name="Rounded Rectangular Callout 354">
            <a:extLst>
              <a:ext uri="{FF2B5EF4-FFF2-40B4-BE49-F238E27FC236}">
                <a16:creationId xmlns:a16="http://schemas.microsoft.com/office/drawing/2014/main" id="{6CBD1C69-721F-D649-B382-43795D5504C2}"/>
              </a:ext>
            </a:extLst>
          </p:cNvPr>
          <p:cNvSpPr/>
          <p:nvPr/>
        </p:nvSpPr>
        <p:spPr>
          <a:xfrm>
            <a:off x="6793809" y="1835326"/>
            <a:ext cx="999113" cy="241272"/>
          </a:xfrm>
          <a:prstGeom prst="wedgeRoundRectCallout">
            <a:avLst>
              <a:gd name="adj1" fmla="val 84357"/>
              <a:gd name="adj2" fmla="val 212620"/>
              <a:gd name="adj3" fmla="val 16667"/>
            </a:avLst>
          </a:prstGeom>
          <a:solidFill>
            <a:srgbClr val="3FAA3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MetaboGen</a:t>
            </a:r>
          </a:p>
        </p:txBody>
      </p:sp>
      <p:sp>
        <p:nvSpPr>
          <p:cNvPr id="356" name="Rounded Rectangular Callout 355">
            <a:extLst>
              <a:ext uri="{FF2B5EF4-FFF2-40B4-BE49-F238E27FC236}">
                <a16:creationId xmlns:a16="http://schemas.microsoft.com/office/drawing/2014/main" id="{1F094928-6DD5-BB41-9262-0C5585D7C572}"/>
              </a:ext>
            </a:extLst>
          </p:cNvPr>
          <p:cNvSpPr/>
          <p:nvPr/>
        </p:nvSpPr>
        <p:spPr>
          <a:xfrm>
            <a:off x="7468947" y="1489900"/>
            <a:ext cx="732864" cy="241272"/>
          </a:xfrm>
          <a:prstGeom prst="wedgeRoundRectCallout">
            <a:avLst>
              <a:gd name="adj1" fmla="val 48844"/>
              <a:gd name="adj2" fmla="val 283988"/>
              <a:gd name="adj3" fmla="val 16667"/>
            </a:avLst>
          </a:prstGeom>
          <a:solidFill>
            <a:srgbClr val="3FAA3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TLA</a:t>
            </a:r>
          </a:p>
        </p:txBody>
      </p:sp>
      <p:sp>
        <p:nvSpPr>
          <p:cNvPr id="357" name="Rounded Rectangular Callout 356">
            <a:extLst>
              <a:ext uri="{FF2B5EF4-FFF2-40B4-BE49-F238E27FC236}">
                <a16:creationId xmlns:a16="http://schemas.microsoft.com/office/drawing/2014/main" id="{05E5F683-84CF-6248-84D6-21C049122B28}"/>
              </a:ext>
            </a:extLst>
          </p:cNvPr>
          <p:cNvSpPr/>
          <p:nvPr/>
        </p:nvSpPr>
        <p:spPr>
          <a:xfrm>
            <a:off x="8458231" y="1782222"/>
            <a:ext cx="916427" cy="241272"/>
          </a:xfrm>
          <a:prstGeom prst="wedgeRoundRectCallout">
            <a:avLst>
              <a:gd name="adj1" fmla="val -74610"/>
              <a:gd name="adj2" fmla="val 192932"/>
              <a:gd name="adj3" fmla="val 16667"/>
            </a:avLst>
          </a:prstGeom>
          <a:solidFill>
            <a:srgbClr val="3FAA3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Karolinska</a:t>
            </a:r>
          </a:p>
        </p:txBody>
      </p:sp>
      <p:sp>
        <p:nvSpPr>
          <p:cNvPr id="358" name="Rounded Rectangular Callout 357">
            <a:extLst>
              <a:ext uri="{FF2B5EF4-FFF2-40B4-BE49-F238E27FC236}">
                <a16:creationId xmlns:a16="http://schemas.microsoft.com/office/drawing/2014/main" id="{A5C2292B-511D-D642-9158-CDA81FD27640}"/>
              </a:ext>
            </a:extLst>
          </p:cNvPr>
          <p:cNvSpPr/>
          <p:nvPr/>
        </p:nvSpPr>
        <p:spPr>
          <a:xfrm>
            <a:off x="8440200" y="2346707"/>
            <a:ext cx="732862" cy="239763"/>
          </a:xfrm>
          <a:prstGeom prst="wedgeRoundRectCallout">
            <a:avLst>
              <a:gd name="adj1" fmla="val -96992"/>
              <a:gd name="adj2" fmla="val 223470"/>
              <a:gd name="adj3" fmla="val 16667"/>
            </a:avLst>
          </a:prstGeom>
          <a:solidFill>
            <a:srgbClr val="A300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ALRISE</a:t>
            </a:r>
          </a:p>
        </p:txBody>
      </p:sp>
      <p:sp>
        <p:nvSpPr>
          <p:cNvPr id="359" name="Rounded Rectangular Callout 358">
            <a:extLst>
              <a:ext uri="{FF2B5EF4-FFF2-40B4-BE49-F238E27FC236}">
                <a16:creationId xmlns:a16="http://schemas.microsoft.com/office/drawing/2014/main" id="{385C6E2B-6A10-6349-A939-3C8C5D342741}"/>
              </a:ext>
            </a:extLst>
          </p:cNvPr>
          <p:cNvSpPr/>
          <p:nvPr/>
        </p:nvSpPr>
        <p:spPr>
          <a:xfrm>
            <a:off x="8284282" y="2811071"/>
            <a:ext cx="1902489" cy="370916"/>
          </a:xfrm>
          <a:prstGeom prst="wedgeRoundRectCallout">
            <a:avLst>
              <a:gd name="adj1" fmla="val -66087"/>
              <a:gd name="adj2" fmla="val 20879"/>
              <a:gd name="adj3" fmla="val 16667"/>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00" b="1" dirty="0">
                <a:solidFill>
                  <a:schemeClr val="bg1"/>
                </a:solidFill>
                <a:latin typeface="Arial" panose="020B0604020202020204" pitchFamily="34" charset="0"/>
                <a:cs typeface="Arial" panose="020B0604020202020204" pitchFamily="34" charset="0"/>
              </a:rPr>
              <a:t>Technische Universität Darmstadt </a:t>
            </a:r>
          </a:p>
        </p:txBody>
      </p:sp>
      <p:sp>
        <p:nvSpPr>
          <p:cNvPr id="360" name="Rounded Rectangular Callout 359">
            <a:extLst>
              <a:ext uri="{FF2B5EF4-FFF2-40B4-BE49-F238E27FC236}">
                <a16:creationId xmlns:a16="http://schemas.microsoft.com/office/drawing/2014/main" id="{534612B3-7F67-4342-9174-C68D54974D6C}"/>
              </a:ext>
            </a:extLst>
          </p:cNvPr>
          <p:cNvSpPr/>
          <p:nvPr/>
        </p:nvSpPr>
        <p:spPr>
          <a:xfrm>
            <a:off x="8170396" y="3381803"/>
            <a:ext cx="732864" cy="241272"/>
          </a:xfrm>
          <a:prstGeom prst="wedgeRoundRectCallout">
            <a:avLst>
              <a:gd name="adj1" fmla="val -68635"/>
              <a:gd name="adj2" fmla="val -87620"/>
              <a:gd name="adj3" fmla="val 16667"/>
            </a:avLst>
          </a:prstGeom>
          <a:solidFill>
            <a:srgbClr val="FB4F5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Roche</a:t>
            </a:r>
          </a:p>
        </p:txBody>
      </p:sp>
      <p:sp>
        <p:nvSpPr>
          <p:cNvPr id="361" name="Rounded Rectangular Callout 360">
            <a:extLst>
              <a:ext uri="{FF2B5EF4-FFF2-40B4-BE49-F238E27FC236}">
                <a16:creationId xmlns:a16="http://schemas.microsoft.com/office/drawing/2014/main" id="{FE9353A0-2A38-3A40-B5B3-F611C4EC9FE5}"/>
              </a:ext>
            </a:extLst>
          </p:cNvPr>
          <p:cNvSpPr/>
          <p:nvPr/>
        </p:nvSpPr>
        <p:spPr>
          <a:xfrm>
            <a:off x="10177926" y="2273074"/>
            <a:ext cx="1315713" cy="335087"/>
          </a:xfrm>
          <a:prstGeom prst="wedgeRoundRectCallout">
            <a:avLst>
              <a:gd name="adj1" fmla="val -45203"/>
              <a:gd name="adj2" fmla="val 268049"/>
              <a:gd name="adj3" fmla="val 16667"/>
            </a:avLst>
          </a:prstGeom>
          <a:solidFill>
            <a:srgbClr val="FB4F5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Chinese Academy of Sciences</a:t>
            </a:r>
          </a:p>
        </p:txBody>
      </p:sp>
      <p:sp>
        <p:nvSpPr>
          <p:cNvPr id="362" name="Rounded Rectangular Callout 361">
            <a:extLst>
              <a:ext uri="{FF2B5EF4-FFF2-40B4-BE49-F238E27FC236}">
                <a16:creationId xmlns:a16="http://schemas.microsoft.com/office/drawing/2014/main" id="{575CD623-F736-2C47-97E1-E0AC69552A6E}"/>
              </a:ext>
            </a:extLst>
          </p:cNvPr>
          <p:cNvSpPr/>
          <p:nvPr/>
        </p:nvSpPr>
        <p:spPr>
          <a:xfrm>
            <a:off x="10751108" y="2968794"/>
            <a:ext cx="945058" cy="256351"/>
          </a:xfrm>
          <a:prstGeom prst="wedgeRoundRectCallout">
            <a:avLst>
              <a:gd name="adj1" fmla="val -62928"/>
              <a:gd name="adj2" fmla="val 145884"/>
              <a:gd name="adj3" fmla="val 16667"/>
            </a:avLst>
          </a:prstGeom>
          <a:solidFill>
            <a:srgbClr val="A300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ASTELLAS</a:t>
            </a:r>
          </a:p>
        </p:txBody>
      </p:sp>
      <p:sp>
        <p:nvSpPr>
          <p:cNvPr id="363" name="Rounded Rectangular Callout 362">
            <a:extLst>
              <a:ext uri="{FF2B5EF4-FFF2-40B4-BE49-F238E27FC236}">
                <a16:creationId xmlns:a16="http://schemas.microsoft.com/office/drawing/2014/main" id="{76D93ABC-4406-DB44-AC02-C422EDE8FF34}"/>
              </a:ext>
            </a:extLst>
          </p:cNvPr>
          <p:cNvSpPr/>
          <p:nvPr/>
        </p:nvSpPr>
        <p:spPr>
          <a:xfrm>
            <a:off x="10113416" y="3992016"/>
            <a:ext cx="732862" cy="239763"/>
          </a:xfrm>
          <a:prstGeom prst="wedgeRoundRectCallout">
            <a:avLst>
              <a:gd name="adj1" fmla="val -15972"/>
              <a:gd name="adj2" fmla="val -286682"/>
              <a:gd name="adj3" fmla="val 16667"/>
            </a:avLst>
          </a:prstGeom>
          <a:solidFill>
            <a:srgbClr val="A300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CTCBio</a:t>
            </a:r>
          </a:p>
        </p:txBody>
      </p:sp>
      <p:sp>
        <p:nvSpPr>
          <p:cNvPr id="364" name="Rounded Rectangular Callout 363">
            <a:extLst>
              <a:ext uri="{FF2B5EF4-FFF2-40B4-BE49-F238E27FC236}">
                <a16:creationId xmlns:a16="http://schemas.microsoft.com/office/drawing/2014/main" id="{4AE063E8-2FA8-8A43-90D7-499CF22844A5}"/>
              </a:ext>
            </a:extLst>
          </p:cNvPr>
          <p:cNvSpPr/>
          <p:nvPr/>
        </p:nvSpPr>
        <p:spPr>
          <a:xfrm>
            <a:off x="10767346" y="3504213"/>
            <a:ext cx="945058" cy="241272"/>
          </a:xfrm>
          <a:prstGeom prst="wedgeRoundRectCallout">
            <a:avLst>
              <a:gd name="adj1" fmla="val -68583"/>
              <a:gd name="adj2" fmla="val -53166"/>
              <a:gd name="adj3" fmla="val 16667"/>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00" b="1" dirty="0">
                <a:solidFill>
                  <a:schemeClr val="bg1"/>
                </a:solidFill>
                <a:latin typeface="Arial" panose="020B0604020202020204" pitchFamily="34" charset="0"/>
                <a:cs typeface="Arial" panose="020B0604020202020204" pitchFamily="34" charset="0"/>
              </a:rPr>
              <a:t>Seikagaku</a:t>
            </a:r>
          </a:p>
        </p:txBody>
      </p:sp>
      <p:pic>
        <p:nvPicPr>
          <p:cNvPr id="6" name="Picture 5">
            <a:extLst>
              <a:ext uri="{FF2B5EF4-FFF2-40B4-BE49-F238E27FC236}">
                <a16:creationId xmlns:a16="http://schemas.microsoft.com/office/drawing/2014/main" id="{E4C387B3-B280-8E4C-968E-A31FAE56507C}"/>
              </a:ext>
            </a:extLst>
          </p:cNvPr>
          <p:cNvPicPr>
            <a:picLocks noChangeAspect="1"/>
          </p:cNvPicPr>
          <p:nvPr/>
        </p:nvPicPr>
        <p:blipFill>
          <a:blip r:embed="rId5"/>
          <a:stretch>
            <a:fillRect/>
          </a:stretch>
        </p:blipFill>
        <p:spPr>
          <a:xfrm>
            <a:off x="6203366" y="5403221"/>
            <a:ext cx="4148670" cy="605014"/>
          </a:xfrm>
          <a:prstGeom prst="rect">
            <a:avLst/>
          </a:prstGeom>
        </p:spPr>
      </p:pic>
      <p:sp>
        <p:nvSpPr>
          <p:cNvPr id="12" name="Rounded Rectangular Callout 11">
            <a:extLst>
              <a:ext uri="{FF2B5EF4-FFF2-40B4-BE49-F238E27FC236}">
                <a16:creationId xmlns:a16="http://schemas.microsoft.com/office/drawing/2014/main" id="{B6BF55F8-EF41-1542-A5A1-6FD1D3C55147}"/>
              </a:ext>
            </a:extLst>
          </p:cNvPr>
          <p:cNvSpPr/>
          <p:nvPr/>
        </p:nvSpPr>
        <p:spPr>
          <a:xfrm>
            <a:off x="3681494" y="3253983"/>
            <a:ext cx="732862" cy="234660"/>
          </a:xfrm>
          <a:prstGeom prst="wedgeRoundRectCallout">
            <a:avLst>
              <a:gd name="adj1" fmla="val 87931"/>
              <a:gd name="adj2" fmla="val -5214"/>
              <a:gd name="adj3" fmla="val 16667"/>
            </a:avLst>
          </a:prstGeom>
          <a:solidFill>
            <a:srgbClr val="3EAA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err="1">
                <a:solidFill>
                  <a:schemeClr val="bg1"/>
                </a:solidFill>
                <a:latin typeface="Arial" panose="020B0604020202020204" pitchFamily="34" charset="0"/>
                <a:cs typeface="Arial" panose="020B0604020202020204" pitchFamily="34" charset="0"/>
              </a:rPr>
              <a:t>Intralytix</a:t>
            </a:r>
            <a:endParaRPr lang="en-US" sz="1000" b="1" dirty="0"/>
          </a:p>
        </p:txBody>
      </p:sp>
    </p:spTree>
    <p:extLst>
      <p:ext uri="{BB962C8B-B14F-4D97-AF65-F5344CB8AC3E}">
        <p14:creationId xmlns:p14="http://schemas.microsoft.com/office/powerpoint/2010/main" val="2849092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0"/>
                                        </p:tgtEl>
                                        <p:attrNameLst>
                                          <p:attrName>style.visibility</p:attrName>
                                        </p:attrNameLst>
                                      </p:cBhvr>
                                      <p:to>
                                        <p:strVal val="visible"/>
                                      </p:to>
                                    </p:set>
                                    <p:animEffect transition="in" filter="fade">
                                      <p:cBhvr>
                                        <p:cTn id="7" dur="1000"/>
                                        <p:tgtEl>
                                          <p:spTgt spid="3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8"/>
                                        </p:tgtEl>
                                        <p:attrNameLst>
                                          <p:attrName>style.visibility</p:attrName>
                                        </p:attrNameLst>
                                      </p:cBhvr>
                                      <p:to>
                                        <p:strVal val="visible"/>
                                      </p:to>
                                    </p:set>
                                    <p:animEffect transition="in" filter="fade">
                                      <p:cBhvr>
                                        <p:cTn id="13" dur="500"/>
                                        <p:tgtEl>
                                          <p:spTgt spid="3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1"/>
                                        </p:tgtEl>
                                        <p:attrNameLst>
                                          <p:attrName>style.visibility</p:attrName>
                                        </p:attrNameLst>
                                      </p:cBhvr>
                                      <p:to>
                                        <p:strVal val="visible"/>
                                      </p:to>
                                    </p:set>
                                    <p:animEffect transition="in" filter="fade">
                                      <p:cBhvr>
                                        <p:cTn id="16" dur="500"/>
                                        <p:tgtEl>
                                          <p:spTgt spid="35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2"/>
                                        </p:tgtEl>
                                        <p:attrNameLst>
                                          <p:attrName>style.visibility</p:attrName>
                                        </p:attrNameLst>
                                      </p:cBhvr>
                                      <p:to>
                                        <p:strVal val="visible"/>
                                      </p:to>
                                    </p:set>
                                    <p:animEffect transition="in" filter="fade">
                                      <p:cBhvr>
                                        <p:cTn id="19" dur="500"/>
                                        <p:tgtEl>
                                          <p:spTgt spid="35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3"/>
                                        </p:tgtEl>
                                        <p:attrNameLst>
                                          <p:attrName>style.visibility</p:attrName>
                                        </p:attrNameLst>
                                      </p:cBhvr>
                                      <p:to>
                                        <p:strVal val="visible"/>
                                      </p:to>
                                    </p:set>
                                    <p:animEffect transition="in" filter="fade">
                                      <p:cBhvr>
                                        <p:cTn id="22" dur="500"/>
                                        <p:tgtEl>
                                          <p:spTgt spid="35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54"/>
                                        </p:tgtEl>
                                        <p:attrNameLst>
                                          <p:attrName>style.visibility</p:attrName>
                                        </p:attrNameLst>
                                      </p:cBhvr>
                                      <p:to>
                                        <p:strVal val="visible"/>
                                      </p:to>
                                    </p:set>
                                    <p:animEffect transition="in" filter="fade">
                                      <p:cBhvr>
                                        <p:cTn id="25" dur="500"/>
                                        <p:tgtEl>
                                          <p:spTgt spid="35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5"/>
                                        </p:tgtEl>
                                        <p:attrNameLst>
                                          <p:attrName>style.visibility</p:attrName>
                                        </p:attrNameLst>
                                      </p:cBhvr>
                                      <p:to>
                                        <p:strVal val="visible"/>
                                      </p:to>
                                    </p:set>
                                    <p:animEffect transition="in" filter="fade">
                                      <p:cBhvr>
                                        <p:cTn id="28" dur="500"/>
                                        <p:tgtEl>
                                          <p:spTgt spid="35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6"/>
                                        </p:tgtEl>
                                        <p:attrNameLst>
                                          <p:attrName>style.visibility</p:attrName>
                                        </p:attrNameLst>
                                      </p:cBhvr>
                                      <p:to>
                                        <p:strVal val="visible"/>
                                      </p:to>
                                    </p:set>
                                    <p:animEffect transition="in" filter="fade">
                                      <p:cBhvr>
                                        <p:cTn id="31" dur="500"/>
                                        <p:tgtEl>
                                          <p:spTgt spid="3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8"/>
                                        </p:tgtEl>
                                        <p:attrNameLst>
                                          <p:attrName>style.visibility</p:attrName>
                                        </p:attrNameLst>
                                      </p:cBhvr>
                                      <p:to>
                                        <p:strVal val="visible"/>
                                      </p:to>
                                    </p:set>
                                    <p:animEffect transition="in" filter="fade">
                                      <p:cBhvr>
                                        <p:cTn id="34" dur="500"/>
                                        <p:tgtEl>
                                          <p:spTgt spid="35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57"/>
                                        </p:tgtEl>
                                        <p:attrNameLst>
                                          <p:attrName>style.visibility</p:attrName>
                                        </p:attrNameLst>
                                      </p:cBhvr>
                                      <p:to>
                                        <p:strVal val="visible"/>
                                      </p:to>
                                    </p:set>
                                    <p:animEffect transition="in" filter="fade">
                                      <p:cBhvr>
                                        <p:cTn id="37" dur="500"/>
                                        <p:tgtEl>
                                          <p:spTgt spid="35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60"/>
                                        </p:tgtEl>
                                        <p:attrNameLst>
                                          <p:attrName>style.visibility</p:attrName>
                                        </p:attrNameLst>
                                      </p:cBhvr>
                                      <p:to>
                                        <p:strVal val="visible"/>
                                      </p:to>
                                    </p:set>
                                    <p:animEffect transition="in" filter="fade">
                                      <p:cBhvr>
                                        <p:cTn id="40" dur="500"/>
                                        <p:tgtEl>
                                          <p:spTgt spid="36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63"/>
                                        </p:tgtEl>
                                        <p:attrNameLst>
                                          <p:attrName>style.visibility</p:attrName>
                                        </p:attrNameLst>
                                      </p:cBhvr>
                                      <p:to>
                                        <p:strVal val="visible"/>
                                      </p:to>
                                    </p:set>
                                    <p:animEffect transition="in" filter="fade">
                                      <p:cBhvr>
                                        <p:cTn id="43" dur="500"/>
                                        <p:tgtEl>
                                          <p:spTgt spid="36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64"/>
                                        </p:tgtEl>
                                        <p:attrNameLst>
                                          <p:attrName>style.visibility</p:attrName>
                                        </p:attrNameLst>
                                      </p:cBhvr>
                                      <p:to>
                                        <p:strVal val="visible"/>
                                      </p:to>
                                    </p:set>
                                    <p:animEffect transition="in" filter="fade">
                                      <p:cBhvr>
                                        <p:cTn id="46" dur="500"/>
                                        <p:tgtEl>
                                          <p:spTgt spid="36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62"/>
                                        </p:tgtEl>
                                        <p:attrNameLst>
                                          <p:attrName>style.visibility</p:attrName>
                                        </p:attrNameLst>
                                      </p:cBhvr>
                                      <p:to>
                                        <p:strVal val="visible"/>
                                      </p:to>
                                    </p:set>
                                    <p:animEffect transition="in" filter="fade">
                                      <p:cBhvr>
                                        <p:cTn id="49" dur="500"/>
                                        <p:tgtEl>
                                          <p:spTgt spid="36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59"/>
                                        </p:tgtEl>
                                        <p:attrNameLst>
                                          <p:attrName>style.visibility</p:attrName>
                                        </p:attrNameLst>
                                      </p:cBhvr>
                                      <p:to>
                                        <p:strVal val="visible"/>
                                      </p:to>
                                    </p:set>
                                    <p:animEffect transition="in" filter="fade">
                                      <p:cBhvr>
                                        <p:cTn id="52" dur="500"/>
                                        <p:tgtEl>
                                          <p:spTgt spid="35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61"/>
                                        </p:tgtEl>
                                        <p:attrNameLst>
                                          <p:attrName>style.visibility</p:attrName>
                                        </p:attrNameLst>
                                      </p:cBhvr>
                                      <p:to>
                                        <p:strVal val="visible"/>
                                      </p:to>
                                    </p:set>
                                    <p:animEffect transition="in" filter="fade">
                                      <p:cBhvr>
                                        <p:cTn id="55" dur="500"/>
                                        <p:tgtEl>
                                          <p:spTgt spid="361"/>
                                        </p:tgtEl>
                                      </p:cBhvr>
                                    </p:animEffect>
                                  </p:childTnLst>
                                </p:cTn>
                              </p:par>
                            </p:childTnLst>
                          </p:cTn>
                        </p:par>
                        <p:par>
                          <p:cTn id="56" fill="hold">
                            <p:stCondLst>
                              <p:cond delay="1000"/>
                            </p:stCondLst>
                            <p:childTnLst>
                              <p:par>
                                <p:cTn id="57" presetID="53" presetClass="entr" presetSubtype="16" fill="hold" nodeType="after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p:cTn id="59" dur="500" fill="hold"/>
                                        <p:tgtEl>
                                          <p:spTgt spid="45"/>
                                        </p:tgtEl>
                                        <p:attrNameLst>
                                          <p:attrName>ppt_w</p:attrName>
                                        </p:attrNameLst>
                                      </p:cBhvr>
                                      <p:tavLst>
                                        <p:tav tm="0">
                                          <p:val>
                                            <p:fltVal val="0"/>
                                          </p:val>
                                        </p:tav>
                                        <p:tav tm="100000">
                                          <p:val>
                                            <p:strVal val="#ppt_w"/>
                                          </p:val>
                                        </p:tav>
                                      </p:tavLst>
                                    </p:anim>
                                    <p:anim calcmode="lin" valueType="num">
                                      <p:cBhvr>
                                        <p:cTn id="60" dur="500" fill="hold"/>
                                        <p:tgtEl>
                                          <p:spTgt spid="45"/>
                                        </p:tgtEl>
                                        <p:attrNameLst>
                                          <p:attrName>ppt_h</p:attrName>
                                        </p:attrNameLst>
                                      </p:cBhvr>
                                      <p:tavLst>
                                        <p:tav tm="0">
                                          <p:val>
                                            <p:fltVal val="0"/>
                                          </p:val>
                                        </p:tav>
                                        <p:tav tm="100000">
                                          <p:val>
                                            <p:strVal val="#ppt_h"/>
                                          </p:val>
                                        </p:tav>
                                      </p:tavLst>
                                    </p:anim>
                                    <p:animEffect transition="in" filter="fade">
                                      <p:cBhvr>
                                        <p:cTn id="61" dur="500"/>
                                        <p:tgtEl>
                                          <p:spTgt spid="45"/>
                                        </p:tgtEl>
                                      </p:cBhvr>
                                    </p:animEffect>
                                  </p:childTnLst>
                                </p:cTn>
                              </p:par>
                            </p:childTnLst>
                          </p:cTn>
                        </p:par>
                        <p:par>
                          <p:cTn id="62" fill="hold">
                            <p:stCondLst>
                              <p:cond delay="1500"/>
                            </p:stCondLst>
                            <p:childTnLst>
                              <p:par>
                                <p:cTn id="63" presetID="53" presetClass="entr" presetSubtype="16" fill="hold" nodeType="after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p:cTn id="65" dur="500" fill="hold"/>
                                        <p:tgtEl>
                                          <p:spTgt spid="50"/>
                                        </p:tgtEl>
                                        <p:attrNameLst>
                                          <p:attrName>ppt_w</p:attrName>
                                        </p:attrNameLst>
                                      </p:cBhvr>
                                      <p:tavLst>
                                        <p:tav tm="0">
                                          <p:val>
                                            <p:fltVal val="0"/>
                                          </p:val>
                                        </p:tav>
                                        <p:tav tm="100000">
                                          <p:val>
                                            <p:strVal val="#ppt_w"/>
                                          </p:val>
                                        </p:tav>
                                      </p:tavLst>
                                    </p:anim>
                                    <p:anim calcmode="lin" valueType="num">
                                      <p:cBhvr>
                                        <p:cTn id="66" dur="500" fill="hold"/>
                                        <p:tgtEl>
                                          <p:spTgt spid="50"/>
                                        </p:tgtEl>
                                        <p:attrNameLst>
                                          <p:attrName>ppt_h</p:attrName>
                                        </p:attrNameLst>
                                      </p:cBhvr>
                                      <p:tavLst>
                                        <p:tav tm="0">
                                          <p:val>
                                            <p:fltVal val="0"/>
                                          </p:val>
                                        </p:tav>
                                        <p:tav tm="100000">
                                          <p:val>
                                            <p:strVal val="#ppt_h"/>
                                          </p:val>
                                        </p:tav>
                                      </p:tavLst>
                                    </p:anim>
                                    <p:animEffect transition="in" filter="fade">
                                      <p:cBhvr>
                                        <p:cTn id="67" dur="500"/>
                                        <p:tgtEl>
                                          <p:spTgt spid="50"/>
                                        </p:tgtEl>
                                      </p:cBhvr>
                                    </p:animEffect>
                                  </p:childTnLst>
                                </p:cTn>
                              </p:par>
                            </p:childTnLst>
                          </p:cTn>
                        </p:par>
                        <p:par>
                          <p:cTn id="68" fill="hold">
                            <p:stCondLst>
                              <p:cond delay="2000"/>
                            </p:stCondLst>
                            <p:childTnLst>
                              <p:par>
                                <p:cTn id="69" presetID="53" presetClass="entr" presetSubtype="16" fill="hold" nodeType="afterEffect">
                                  <p:stCondLst>
                                    <p:cond delay="0"/>
                                  </p:stCondLst>
                                  <p:childTnLst>
                                    <p:set>
                                      <p:cBhvr>
                                        <p:cTn id="70" dur="1" fill="hold">
                                          <p:stCondLst>
                                            <p:cond delay="0"/>
                                          </p:stCondLst>
                                        </p:cTn>
                                        <p:tgtEl>
                                          <p:spTgt spid="53"/>
                                        </p:tgtEl>
                                        <p:attrNameLst>
                                          <p:attrName>style.visibility</p:attrName>
                                        </p:attrNameLst>
                                      </p:cBhvr>
                                      <p:to>
                                        <p:strVal val="visible"/>
                                      </p:to>
                                    </p:set>
                                    <p:anim calcmode="lin" valueType="num">
                                      <p:cBhvr>
                                        <p:cTn id="71" dur="500" fill="hold"/>
                                        <p:tgtEl>
                                          <p:spTgt spid="53"/>
                                        </p:tgtEl>
                                        <p:attrNameLst>
                                          <p:attrName>ppt_w</p:attrName>
                                        </p:attrNameLst>
                                      </p:cBhvr>
                                      <p:tavLst>
                                        <p:tav tm="0">
                                          <p:val>
                                            <p:fltVal val="0"/>
                                          </p:val>
                                        </p:tav>
                                        <p:tav tm="100000">
                                          <p:val>
                                            <p:strVal val="#ppt_w"/>
                                          </p:val>
                                        </p:tav>
                                      </p:tavLst>
                                    </p:anim>
                                    <p:anim calcmode="lin" valueType="num">
                                      <p:cBhvr>
                                        <p:cTn id="72" dur="500" fill="hold"/>
                                        <p:tgtEl>
                                          <p:spTgt spid="53"/>
                                        </p:tgtEl>
                                        <p:attrNameLst>
                                          <p:attrName>ppt_h</p:attrName>
                                        </p:attrNameLst>
                                      </p:cBhvr>
                                      <p:tavLst>
                                        <p:tav tm="0">
                                          <p:val>
                                            <p:fltVal val="0"/>
                                          </p:val>
                                        </p:tav>
                                        <p:tav tm="100000">
                                          <p:val>
                                            <p:strVal val="#ppt_h"/>
                                          </p:val>
                                        </p:tav>
                                      </p:tavLst>
                                    </p:anim>
                                    <p:animEffect transition="in" filter="fade">
                                      <p:cBhvr>
                                        <p:cTn id="73" dur="500"/>
                                        <p:tgtEl>
                                          <p:spTgt spid="53"/>
                                        </p:tgtEl>
                                      </p:cBhvr>
                                    </p:animEffect>
                                  </p:childTnLst>
                                </p:cTn>
                              </p:par>
                            </p:childTnLst>
                          </p:cTn>
                        </p:par>
                        <p:par>
                          <p:cTn id="74" fill="hold">
                            <p:stCondLst>
                              <p:cond delay="2500"/>
                            </p:stCondLst>
                            <p:childTnLst>
                              <p:par>
                                <p:cTn id="75" presetID="12" presetClass="entr" presetSubtype="4" fill="hold" grpId="0" nodeType="afterEffect">
                                  <p:stCondLst>
                                    <p:cond delay="0"/>
                                  </p:stCondLst>
                                  <p:childTnLst>
                                    <p:set>
                                      <p:cBhvr>
                                        <p:cTn id="76" dur="1" fill="hold">
                                          <p:stCondLst>
                                            <p:cond delay="0"/>
                                          </p:stCondLst>
                                        </p:cTn>
                                        <p:tgtEl>
                                          <p:spTgt spid="347"/>
                                        </p:tgtEl>
                                        <p:attrNameLst>
                                          <p:attrName>style.visibility</p:attrName>
                                        </p:attrNameLst>
                                      </p:cBhvr>
                                      <p:to>
                                        <p:strVal val="visible"/>
                                      </p:to>
                                    </p:set>
                                    <p:anim calcmode="lin" valueType="num">
                                      <p:cBhvr additive="base">
                                        <p:cTn id="77" dur="500"/>
                                        <p:tgtEl>
                                          <p:spTgt spid="347"/>
                                        </p:tgtEl>
                                        <p:attrNameLst>
                                          <p:attrName>ppt_y</p:attrName>
                                        </p:attrNameLst>
                                      </p:cBhvr>
                                      <p:tavLst>
                                        <p:tav tm="0">
                                          <p:val>
                                            <p:strVal val="#ppt_y+#ppt_h*1.125000"/>
                                          </p:val>
                                        </p:tav>
                                        <p:tav tm="100000">
                                          <p:val>
                                            <p:strVal val="#ppt_y"/>
                                          </p:val>
                                        </p:tav>
                                      </p:tavLst>
                                    </p:anim>
                                    <p:animEffect transition="in" filter="wipe(up)">
                                      <p:cBhvr>
                                        <p:cTn id="78" dur="5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 grpId="0"/>
      <p:bldP spid="348"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6109FE47-1A2E-584C-B3B1-FF7D039D88B1}"/>
              </a:ext>
            </a:extLst>
          </p:cNvPr>
          <p:cNvSpPr/>
          <p:nvPr/>
        </p:nvSpPr>
        <p:spPr>
          <a:xfrm>
            <a:off x="6484" y="6207706"/>
            <a:ext cx="12192000" cy="669727"/>
          </a:xfrm>
          <a:prstGeom prst="rect">
            <a:avLst/>
          </a:prstGeom>
          <a:gradFill flip="none" rotWithShape="1">
            <a:gsLst>
              <a:gs pos="0">
                <a:srgbClr val="01B9FC">
                  <a:tint val="66000"/>
                  <a:satMod val="160000"/>
                </a:srgbClr>
              </a:gs>
              <a:gs pos="29000">
                <a:srgbClr val="01B9FC">
                  <a:tint val="44500"/>
                  <a:satMod val="160000"/>
                </a:srgbClr>
              </a:gs>
              <a:gs pos="74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724820" y="203432"/>
            <a:ext cx="6272725" cy="461665"/>
          </a:xfrm>
          <a:prstGeom prst="rect">
            <a:avLst/>
          </a:prstGeom>
        </p:spPr>
        <p:txBody>
          <a:bodyPr wrap="square">
            <a:spAutoFit/>
          </a:bodyPr>
          <a:lstStyle/>
          <a:p>
            <a:r>
              <a:rPr lang="en-US" sz="2400" b="1" dirty="0">
                <a:solidFill>
                  <a:srgbClr val="FFFFFF"/>
                </a:solidFill>
                <a:latin typeface="Arial"/>
                <a:cs typeface="Arial"/>
              </a:rPr>
              <a:t>Ferring TODAY</a:t>
            </a:r>
          </a:p>
        </p:txBody>
      </p:sp>
      <p:pic>
        <p:nvPicPr>
          <p:cNvPr id="20" name="Picture 19">
            <a:extLst>
              <a:ext uri="{FF2B5EF4-FFF2-40B4-BE49-F238E27FC236}">
                <a16:creationId xmlns:a16="http://schemas.microsoft.com/office/drawing/2014/main" id="{D32E5A77-CC22-2441-AEB6-1B6C1459EA56}"/>
              </a:ext>
            </a:extLst>
          </p:cNvPr>
          <p:cNvPicPr>
            <a:picLocks noChangeAspect="1"/>
          </p:cNvPicPr>
          <p:nvPr/>
        </p:nvPicPr>
        <p:blipFill>
          <a:blip r:embed="rId3"/>
          <a:stretch>
            <a:fillRect/>
          </a:stretch>
        </p:blipFill>
        <p:spPr>
          <a:xfrm>
            <a:off x="11040649" y="6326750"/>
            <a:ext cx="864012" cy="399278"/>
          </a:xfrm>
          <a:prstGeom prst="rect">
            <a:avLst/>
          </a:prstGeom>
        </p:spPr>
      </p:pic>
      <p:sp>
        <p:nvSpPr>
          <p:cNvPr id="21" name="Slide Number Placeholder 5">
            <a:extLst>
              <a:ext uri="{FF2B5EF4-FFF2-40B4-BE49-F238E27FC236}">
                <a16:creationId xmlns:a16="http://schemas.microsoft.com/office/drawing/2014/main" id="{9CE85A72-CC81-CB40-8D74-D7CA50149C68}"/>
              </a:ext>
            </a:extLst>
          </p:cNvPr>
          <p:cNvSpPr txBox="1">
            <a:spLocks/>
          </p:cNvSpPr>
          <p:nvPr/>
        </p:nvSpPr>
        <p:spPr>
          <a:xfrm>
            <a:off x="344797" y="6360903"/>
            <a:ext cx="28224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FF7A58F-1588-2349-B017-731F370038EA}" type="slidenum">
              <a:rPr lang="en-US" sz="1000" smtClean="0">
                <a:solidFill>
                  <a:schemeClr val="bg1"/>
                </a:solidFill>
                <a:latin typeface="Arial" panose="020B0604020202020204" pitchFamily="34" charset="0"/>
                <a:cs typeface="Arial" panose="020B0604020202020204" pitchFamily="34" charset="0"/>
              </a:rPr>
              <a:pPr/>
              <a:t>5</a:t>
            </a:fld>
            <a:endParaRPr lang="en-US" sz="1000" dirty="0">
              <a:solidFill>
                <a:schemeClr val="bg1"/>
              </a:solidFill>
              <a:latin typeface="Arial" panose="020B0604020202020204" pitchFamily="34" charset="0"/>
              <a:cs typeface="Arial" panose="020B0604020202020204" pitchFamily="34" charset="0"/>
            </a:endParaRPr>
          </a:p>
        </p:txBody>
      </p:sp>
      <p:grpSp>
        <p:nvGrpSpPr>
          <p:cNvPr id="22" name="Group 3">
            <a:extLst>
              <a:ext uri="{FF2B5EF4-FFF2-40B4-BE49-F238E27FC236}">
                <a16:creationId xmlns:a16="http://schemas.microsoft.com/office/drawing/2014/main" id="{DAA3DFD5-69C3-1A45-9915-FEE6C9EBAA37}"/>
              </a:ext>
            </a:extLst>
          </p:cNvPr>
          <p:cNvGrpSpPr>
            <a:grpSpLocks/>
          </p:cNvGrpSpPr>
          <p:nvPr/>
        </p:nvGrpSpPr>
        <p:grpSpPr bwMode="auto">
          <a:xfrm>
            <a:off x="264166" y="6481145"/>
            <a:ext cx="443508" cy="124639"/>
            <a:chOff x="0" y="43"/>
            <a:chExt cx="744" cy="209"/>
          </a:xfrm>
          <a:solidFill>
            <a:srgbClr val="0088CE"/>
          </a:solidFill>
        </p:grpSpPr>
        <p:grpSp>
          <p:nvGrpSpPr>
            <p:cNvPr id="23" name="Group 4">
              <a:extLst>
                <a:ext uri="{FF2B5EF4-FFF2-40B4-BE49-F238E27FC236}">
                  <a16:creationId xmlns:a16="http://schemas.microsoft.com/office/drawing/2014/main" id="{34306C92-316D-A64D-9EBF-B51DB7C3DA1A}"/>
                </a:ext>
              </a:extLst>
            </p:cNvPr>
            <p:cNvGrpSpPr>
              <a:grpSpLocks/>
            </p:cNvGrpSpPr>
            <p:nvPr/>
          </p:nvGrpSpPr>
          <p:grpSpPr bwMode="auto">
            <a:xfrm>
              <a:off x="536" y="44"/>
              <a:ext cx="208" cy="208"/>
              <a:chOff x="0" y="0"/>
              <a:chExt cx="208" cy="208"/>
            </a:xfrm>
            <a:grpFill/>
          </p:grpSpPr>
          <p:sp>
            <p:nvSpPr>
              <p:cNvPr id="27" name="Oval 5">
                <a:hlinkClick r:id="" action="ppaction://hlinkshowjump?jump=nextslide"/>
                <a:extLst>
                  <a:ext uri="{FF2B5EF4-FFF2-40B4-BE49-F238E27FC236}">
                    <a16:creationId xmlns:a16="http://schemas.microsoft.com/office/drawing/2014/main" id="{CA2B6670-8A26-5549-82CC-25D8371A02D9}"/>
                  </a:ext>
                </a:extLst>
              </p:cNvPr>
              <p:cNvSpPr>
                <a:spLocks/>
              </p:cNvSpPr>
              <p:nvPr/>
            </p:nvSpPr>
            <p:spPr bwMode="auto">
              <a:xfrm>
                <a:off x="0" y="0"/>
                <a:ext cx="208" cy="208"/>
              </a:xfrm>
              <a:prstGeom prst="ellipse">
                <a:avLst/>
              </a:prstGeom>
              <a:solidFill>
                <a:srgbClr val="FFFFFF"/>
              </a:solidFill>
              <a:ln w="19050" cap="flat">
                <a:solidFill>
                  <a:srgbClr val="0088CE"/>
                </a:solidFill>
                <a:prstDash val="solid"/>
                <a:miter lim="800000"/>
                <a:headEnd type="none" w="med" len="med"/>
                <a:tailEnd type="none" w="med" len="med"/>
              </a:ln>
              <a:extLst/>
            </p:spPr>
            <p:txBody>
              <a:bodyPr lIns="0" tIns="0" rIns="0" bIns="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88CE"/>
                  </a:solidFill>
                  <a:effectLst/>
                  <a:uLnTx/>
                  <a:uFillTx/>
                  <a:latin typeface="Arial" panose="020B0604020202020204" pitchFamily="34" charset="0"/>
                  <a:ea typeface="MS PGothic" panose="020B0600070205080204" pitchFamily="34" charset="-128"/>
                </a:endParaRPr>
              </a:p>
            </p:txBody>
          </p:sp>
          <p:sp>
            <p:nvSpPr>
              <p:cNvPr id="28" name="AutoShape 6">
                <a:hlinkClick r:id="" action="ppaction://hlinkshowjump?jump=nextslide"/>
                <a:extLst>
                  <a:ext uri="{FF2B5EF4-FFF2-40B4-BE49-F238E27FC236}">
                    <a16:creationId xmlns:a16="http://schemas.microsoft.com/office/drawing/2014/main" id="{70A71AEE-06BD-5B4B-A71F-09668E24EC7B}"/>
                  </a:ext>
                </a:extLst>
              </p:cNvPr>
              <p:cNvSpPr>
                <a:spLocks/>
              </p:cNvSpPr>
              <p:nvPr/>
            </p:nvSpPr>
            <p:spPr bwMode="auto">
              <a:xfrm rot="5400000">
                <a:off x="65" y="68"/>
                <a:ext cx="106" cy="68"/>
              </a:xfrm>
              <a:prstGeom prst="triangle">
                <a:avLst>
                  <a:gd name="adj" fmla="val 50000"/>
                </a:avLst>
              </a:pr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88CE"/>
                  </a:solidFill>
                  <a:effectLst/>
                  <a:uLnTx/>
                  <a:uFillTx/>
                  <a:latin typeface="Arial" panose="020B0604020202020204" pitchFamily="34" charset="0"/>
                  <a:ea typeface="MS PGothic" panose="020B0600070205080204" pitchFamily="34" charset="-128"/>
                </a:endParaRPr>
              </a:p>
            </p:txBody>
          </p:sp>
        </p:grpSp>
        <p:grpSp>
          <p:nvGrpSpPr>
            <p:cNvPr id="24" name="Group 7">
              <a:extLst>
                <a:ext uri="{FF2B5EF4-FFF2-40B4-BE49-F238E27FC236}">
                  <a16:creationId xmlns:a16="http://schemas.microsoft.com/office/drawing/2014/main" id="{2317986B-FEDC-5D4C-B007-36B4AE034B11}"/>
                </a:ext>
              </a:extLst>
            </p:cNvPr>
            <p:cNvGrpSpPr>
              <a:grpSpLocks/>
            </p:cNvGrpSpPr>
            <p:nvPr/>
          </p:nvGrpSpPr>
          <p:grpSpPr bwMode="auto">
            <a:xfrm rot="10800000">
              <a:off x="0" y="43"/>
              <a:ext cx="208" cy="209"/>
              <a:chOff x="0" y="0"/>
              <a:chExt cx="208" cy="208"/>
            </a:xfrm>
            <a:grpFill/>
          </p:grpSpPr>
          <p:sp>
            <p:nvSpPr>
              <p:cNvPr id="25" name="Oval 8">
                <a:hlinkClick r:id="" action="ppaction://hlinkshowjump?jump=previousslide"/>
                <a:extLst>
                  <a:ext uri="{FF2B5EF4-FFF2-40B4-BE49-F238E27FC236}">
                    <a16:creationId xmlns:a16="http://schemas.microsoft.com/office/drawing/2014/main" id="{4BA6C607-5C57-A44B-99D0-9A88CCDD9DF6}"/>
                  </a:ext>
                </a:extLst>
              </p:cNvPr>
              <p:cNvSpPr>
                <a:spLocks/>
              </p:cNvSpPr>
              <p:nvPr/>
            </p:nvSpPr>
            <p:spPr bwMode="auto">
              <a:xfrm>
                <a:off x="0" y="0"/>
                <a:ext cx="208" cy="208"/>
              </a:xfrm>
              <a:prstGeom prst="ellipse">
                <a:avLst/>
              </a:prstGeom>
              <a:solidFill>
                <a:srgbClr val="FFFFFF"/>
              </a:solidFill>
              <a:ln w="19050" cap="flat">
                <a:solidFill>
                  <a:srgbClr val="0088CE"/>
                </a:solidFill>
                <a:prstDash val="solid"/>
                <a:miter lim="800000"/>
                <a:headEnd type="none" w="med" len="med"/>
                <a:tailEnd type="none" w="med" len="med"/>
              </a:ln>
              <a:extLst/>
            </p:spPr>
            <p:txBody>
              <a:bodyPr lIns="0" tIns="0" rIns="0" bIns="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88CE"/>
                  </a:solidFill>
                  <a:effectLst/>
                  <a:uLnTx/>
                  <a:uFillTx/>
                  <a:latin typeface="Arial" panose="020B0604020202020204" pitchFamily="34" charset="0"/>
                  <a:ea typeface="MS PGothic" panose="020B0600070205080204" pitchFamily="34" charset="-128"/>
                </a:endParaRPr>
              </a:p>
            </p:txBody>
          </p:sp>
          <p:sp>
            <p:nvSpPr>
              <p:cNvPr id="26" name="AutoShape 9">
                <a:hlinkClick r:id="" action="ppaction://hlinkshowjump?jump=previousslide"/>
                <a:extLst>
                  <a:ext uri="{FF2B5EF4-FFF2-40B4-BE49-F238E27FC236}">
                    <a16:creationId xmlns:a16="http://schemas.microsoft.com/office/drawing/2014/main" id="{4B288D48-D155-804F-AF8D-D6C12A619F30}"/>
                  </a:ext>
                </a:extLst>
              </p:cNvPr>
              <p:cNvSpPr>
                <a:spLocks/>
              </p:cNvSpPr>
              <p:nvPr/>
            </p:nvSpPr>
            <p:spPr bwMode="auto">
              <a:xfrm rot="5400000">
                <a:off x="65" y="68"/>
                <a:ext cx="106" cy="68"/>
              </a:xfrm>
              <a:prstGeom prst="triangle">
                <a:avLst>
                  <a:gd name="adj" fmla="val 50000"/>
                </a:avLst>
              </a:pr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88CE"/>
                  </a:solidFill>
                  <a:effectLst/>
                  <a:uLnTx/>
                  <a:uFillTx/>
                  <a:latin typeface="Arial" panose="020B0604020202020204" pitchFamily="34" charset="0"/>
                  <a:ea typeface="MS PGothic" panose="020B0600070205080204" pitchFamily="34" charset="-128"/>
                </a:endParaRPr>
              </a:p>
            </p:txBody>
          </p:sp>
        </p:grpSp>
      </p:grpSp>
      <p:sp>
        <p:nvSpPr>
          <p:cNvPr id="2" name="Rectangle 1">
            <a:extLst>
              <a:ext uri="{FF2B5EF4-FFF2-40B4-BE49-F238E27FC236}">
                <a16:creationId xmlns:a16="http://schemas.microsoft.com/office/drawing/2014/main" id="{56FCFFF4-FADE-FE43-B819-728285826BA1}"/>
              </a:ext>
            </a:extLst>
          </p:cNvPr>
          <p:cNvSpPr/>
          <p:nvPr/>
        </p:nvSpPr>
        <p:spPr>
          <a:xfrm>
            <a:off x="6291820" y="232866"/>
            <a:ext cx="5489746" cy="373436"/>
          </a:xfrm>
          <a:prstGeom prst="rect">
            <a:avLst/>
          </a:prstGeom>
        </p:spPr>
        <p:txBody>
          <a:bodyPr wrap="square">
            <a:spAutoFit/>
          </a:bodyPr>
          <a:lstStyle/>
          <a:p>
            <a:pPr>
              <a:lnSpc>
                <a:spcPct val="110000"/>
              </a:lnSpc>
              <a:buClr>
                <a:schemeClr val="tx1"/>
              </a:buClr>
            </a:pPr>
            <a:r>
              <a:rPr lang="en-GB" b="1" dirty="0">
                <a:solidFill>
                  <a:srgbClr val="0088CE"/>
                </a:solidFill>
                <a:latin typeface="Arial"/>
                <a:cs typeface="Arial"/>
              </a:rPr>
              <a:t>Ferring investment in drug delivery technologies</a:t>
            </a:r>
          </a:p>
        </p:txBody>
      </p:sp>
      <p:sp>
        <p:nvSpPr>
          <p:cNvPr id="44" name="Rectangle 43">
            <a:extLst>
              <a:ext uri="{FF2B5EF4-FFF2-40B4-BE49-F238E27FC236}">
                <a16:creationId xmlns:a16="http://schemas.microsoft.com/office/drawing/2014/main" id="{C787337D-9329-3145-9EBA-D546C4FEF672}"/>
              </a:ext>
            </a:extLst>
          </p:cNvPr>
          <p:cNvSpPr/>
          <p:nvPr/>
        </p:nvSpPr>
        <p:spPr>
          <a:xfrm>
            <a:off x="344797" y="205057"/>
            <a:ext cx="6272725" cy="415498"/>
          </a:xfrm>
          <a:prstGeom prst="rect">
            <a:avLst/>
          </a:prstGeom>
        </p:spPr>
        <p:txBody>
          <a:bodyPr wrap="square">
            <a:spAutoFit/>
          </a:bodyPr>
          <a:lstStyle/>
          <a:p>
            <a:r>
              <a:rPr lang="en-US" sz="2100" b="1" dirty="0">
                <a:solidFill>
                  <a:schemeClr val="tx1">
                    <a:lumMod val="75000"/>
                    <a:lumOff val="25000"/>
                  </a:schemeClr>
                </a:solidFill>
                <a:latin typeface="Arial"/>
                <a:cs typeface="Arial"/>
              </a:rPr>
              <a:t>Ferring TODAY</a:t>
            </a:r>
          </a:p>
        </p:txBody>
      </p:sp>
      <p:cxnSp>
        <p:nvCxnSpPr>
          <p:cNvPr id="46" name="Straight Connector 45">
            <a:extLst>
              <a:ext uri="{FF2B5EF4-FFF2-40B4-BE49-F238E27FC236}">
                <a16:creationId xmlns:a16="http://schemas.microsoft.com/office/drawing/2014/main" id="{A765C859-CD13-5347-8CAB-40486E9DDE68}"/>
              </a:ext>
            </a:extLst>
          </p:cNvPr>
          <p:cNvCxnSpPr>
            <a:cxnSpLocks/>
          </p:cNvCxnSpPr>
          <p:nvPr/>
        </p:nvCxnSpPr>
        <p:spPr>
          <a:xfrm>
            <a:off x="0" y="786340"/>
            <a:ext cx="12192000" cy="0"/>
          </a:xfrm>
          <a:prstGeom prst="line">
            <a:avLst/>
          </a:prstGeom>
          <a:ln w="38100" cmpd="sng">
            <a:solidFill>
              <a:srgbClr val="0088CE"/>
            </a:solidFill>
          </a:ln>
          <a:effectLst/>
        </p:spPr>
        <p:style>
          <a:lnRef idx="2">
            <a:schemeClr val="accent1"/>
          </a:lnRef>
          <a:fillRef idx="0">
            <a:schemeClr val="accent1"/>
          </a:fillRef>
          <a:effectRef idx="1">
            <a:schemeClr val="accent1"/>
          </a:effectRef>
          <a:fontRef idx="minor">
            <a:schemeClr val="tx1"/>
          </a:fontRef>
        </p:style>
      </p:cxnSp>
      <p:sp>
        <p:nvSpPr>
          <p:cNvPr id="367" name="Rectangle 366">
            <a:extLst>
              <a:ext uri="{FF2B5EF4-FFF2-40B4-BE49-F238E27FC236}">
                <a16:creationId xmlns:a16="http://schemas.microsoft.com/office/drawing/2014/main" id="{5A15DC3F-F8DC-5B48-BB9B-BD5EFA181AE0}"/>
              </a:ext>
            </a:extLst>
          </p:cNvPr>
          <p:cNvSpPr/>
          <p:nvPr/>
        </p:nvSpPr>
        <p:spPr>
          <a:xfrm>
            <a:off x="583683" y="1243117"/>
            <a:ext cx="5308234" cy="743152"/>
          </a:xfrm>
          <a:prstGeom prst="rect">
            <a:avLst/>
          </a:prstGeom>
        </p:spPr>
        <p:txBody>
          <a:bodyPr wrap="square">
            <a:spAutoFit/>
          </a:bodyPr>
          <a:lstStyle/>
          <a:p>
            <a:pPr>
              <a:lnSpc>
                <a:spcPct val="110000"/>
              </a:lnSpc>
            </a:pPr>
            <a:r>
              <a:rPr lang="en-GB" sz="2000" b="1" dirty="0">
                <a:solidFill>
                  <a:srgbClr val="0077C2"/>
                </a:solidFill>
                <a:latin typeface="Arial"/>
                <a:cs typeface="Arial"/>
              </a:rPr>
              <a:t>Since the last CRS India meeting in:</a:t>
            </a:r>
          </a:p>
          <a:p>
            <a:pPr>
              <a:lnSpc>
                <a:spcPct val="110000"/>
              </a:lnSpc>
            </a:pPr>
            <a:r>
              <a:rPr lang="en-GB" sz="2000" dirty="0">
                <a:solidFill>
                  <a:srgbClr val="0077C2"/>
                </a:solidFill>
                <a:latin typeface="Arial"/>
                <a:cs typeface="Arial"/>
              </a:rPr>
              <a:t>   </a:t>
            </a:r>
          </a:p>
        </p:txBody>
      </p:sp>
      <p:sp>
        <p:nvSpPr>
          <p:cNvPr id="368" name="Rectangle 367">
            <a:extLst>
              <a:ext uri="{FF2B5EF4-FFF2-40B4-BE49-F238E27FC236}">
                <a16:creationId xmlns:a16="http://schemas.microsoft.com/office/drawing/2014/main" id="{C8ADAB0E-539A-5E42-B397-B2EA34C418C5}"/>
              </a:ext>
            </a:extLst>
          </p:cNvPr>
          <p:cNvSpPr/>
          <p:nvPr/>
        </p:nvSpPr>
        <p:spPr>
          <a:xfrm>
            <a:off x="6102484" y="1243117"/>
            <a:ext cx="5910022" cy="4467249"/>
          </a:xfrm>
          <a:prstGeom prst="rect">
            <a:avLst/>
          </a:prstGeom>
        </p:spPr>
        <p:txBody>
          <a:bodyPr wrap="square">
            <a:spAutoFit/>
          </a:bodyPr>
          <a:lstStyle/>
          <a:p>
            <a:pPr>
              <a:lnSpc>
                <a:spcPct val="110000"/>
              </a:lnSpc>
            </a:pPr>
            <a:endParaRPr lang="en-GB" sz="2000" dirty="0">
              <a:solidFill>
                <a:srgbClr val="0077C2"/>
              </a:solidFill>
              <a:latin typeface="Arial"/>
              <a:cs typeface="Arial"/>
            </a:endParaRPr>
          </a:p>
          <a:p>
            <a:pPr>
              <a:lnSpc>
                <a:spcPct val="110000"/>
              </a:lnSpc>
            </a:pPr>
            <a:r>
              <a:rPr lang="en-GB" sz="2000" dirty="0">
                <a:solidFill>
                  <a:srgbClr val="0077C2"/>
                </a:solidFill>
                <a:latin typeface="Arial"/>
                <a:cs typeface="Arial"/>
              </a:rPr>
              <a:t>   </a:t>
            </a:r>
          </a:p>
          <a:p>
            <a:pPr>
              <a:lnSpc>
                <a:spcPct val="110000"/>
              </a:lnSpc>
            </a:pPr>
            <a:r>
              <a:rPr lang="en-GB" sz="2000" dirty="0">
                <a:solidFill>
                  <a:srgbClr val="0077C2"/>
                </a:solidFill>
                <a:latin typeface="Arial"/>
                <a:cs typeface="Arial"/>
              </a:rPr>
              <a:t>  </a:t>
            </a:r>
          </a:p>
          <a:p>
            <a:pPr>
              <a:lnSpc>
                <a:spcPct val="110000"/>
              </a:lnSpc>
            </a:pPr>
            <a:r>
              <a:rPr lang="en-GB" sz="2000" dirty="0">
                <a:solidFill>
                  <a:srgbClr val="0077C2"/>
                </a:solidFill>
                <a:latin typeface="Arial"/>
                <a:cs typeface="Arial"/>
              </a:rPr>
              <a:t> </a:t>
            </a:r>
          </a:p>
          <a:p>
            <a:pPr marL="182563" indent="-182563">
              <a:lnSpc>
                <a:spcPct val="110000"/>
              </a:lnSpc>
              <a:buFont typeface="Arial"/>
              <a:buChar char="•"/>
            </a:pPr>
            <a:r>
              <a:rPr lang="en-GB" dirty="0">
                <a:solidFill>
                  <a:srgbClr val="0077C2"/>
                </a:solidFill>
                <a:latin typeface="Arial"/>
                <a:cs typeface="Arial"/>
              </a:rPr>
              <a:t>Nanotechnology laboratory opened</a:t>
            </a:r>
          </a:p>
          <a:p>
            <a:pPr marL="182563" indent="-182563">
              <a:lnSpc>
                <a:spcPct val="110000"/>
              </a:lnSpc>
              <a:buFont typeface="Arial"/>
              <a:buChar char="•"/>
            </a:pPr>
            <a:endParaRPr lang="en-GB" sz="2000" dirty="0">
              <a:solidFill>
                <a:srgbClr val="0077C2"/>
              </a:solidFill>
              <a:latin typeface="Arial"/>
              <a:cs typeface="Arial"/>
            </a:endParaRPr>
          </a:p>
          <a:p>
            <a:pPr>
              <a:lnSpc>
                <a:spcPct val="110000"/>
              </a:lnSpc>
            </a:pPr>
            <a:endParaRPr lang="en-GB" sz="2000" dirty="0">
              <a:solidFill>
                <a:srgbClr val="0077C2"/>
              </a:solidFill>
              <a:latin typeface="Arial"/>
              <a:cs typeface="Arial"/>
            </a:endParaRPr>
          </a:p>
          <a:p>
            <a:pPr>
              <a:lnSpc>
                <a:spcPct val="110000"/>
              </a:lnSpc>
            </a:pPr>
            <a:r>
              <a:rPr lang="en-GB" sz="2000" dirty="0">
                <a:solidFill>
                  <a:srgbClr val="0077C2"/>
                </a:solidFill>
                <a:latin typeface="Arial"/>
                <a:cs typeface="Arial"/>
              </a:rPr>
              <a:t> </a:t>
            </a:r>
          </a:p>
          <a:p>
            <a:pPr>
              <a:lnSpc>
                <a:spcPct val="110000"/>
              </a:lnSpc>
            </a:pPr>
            <a:r>
              <a:rPr lang="en-GB" sz="2000" dirty="0">
                <a:solidFill>
                  <a:srgbClr val="0077C2"/>
                </a:solidFill>
                <a:latin typeface="Arial"/>
                <a:cs typeface="Arial"/>
              </a:rPr>
              <a:t> </a:t>
            </a:r>
          </a:p>
          <a:p>
            <a:pPr marL="182563" indent="-182563">
              <a:lnSpc>
                <a:spcPct val="110000"/>
              </a:lnSpc>
              <a:buFont typeface="Arial"/>
              <a:buChar char="•"/>
            </a:pPr>
            <a:r>
              <a:rPr lang="en-GB" dirty="0">
                <a:solidFill>
                  <a:srgbClr val="0077C2"/>
                </a:solidFill>
                <a:latin typeface="Arial"/>
                <a:cs typeface="Arial"/>
              </a:rPr>
              <a:t>Ferring Institute of Reproductive Medicine collaboration</a:t>
            </a:r>
          </a:p>
          <a:p>
            <a:pPr marL="182563" indent="-182563">
              <a:lnSpc>
                <a:spcPct val="110000"/>
              </a:lnSpc>
              <a:buFont typeface="Arial"/>
              <a:buChar char="•"/>
            </a:pPr>
            <a:r>
              <a:rPr lang="en-GB" dirty="0">
                <a:solidFill>
                  <a:srgbClr val="0077C2"/>
                </a:solidFill>
                <a:latin typeface="Arial"/>
                <a:cs typeface="Arial"/>
              </a:rPr>
              <a:t>Microencapsulation laboratory at Chinese Academy of Science</a:t>
            </a:r>
          </a:p>
        </p:txBody>
      </p:sp>
      <p:sp>
        <p:nvSpPr>
          <p:cNvPr id="369" name="Rectangle 368">
            <a:extLst>
              <a:ext uri="{FF2B5EF4-FFF2-40B4-BE49-F238E27FC236}">
                <a16:creationId xmlns:a16="http://schemas.microsoft.com/office/drawing/2014/main" id="{E0BEADCE-F99C-1F41-AAA9-18E4C1164F4B}"/>
              </a:ext>
            </a:extLst>
          </p:cNvPr>
          <p:cNvSpPr/>
          <p:nvPr/>
        </p:nvSpPr>
        <p:spPr>
          <a:xfrm>
            <a:off x="583683" y="1986269"/>
            <a:ext cx="5308234" cy="3383875"/>
          </a:xfrm>
          <a:prstGeom prst="rect">
            <a:avLst/>
          </a:prstGeom>
        </p:spPr>
        <p:txBody>
          <a:bodyPr wrap="square">
            <a:spAutoFit/>
          </a:bodyPr>
          <a:lstStyle/>
          <a:p>
            <a:pPr>
              <a:lnSpc>
                <a:spcPct val="110000"/>
              </a:lnSpc>
            </a:pPr>
            <a:r>
              <a:rPr lang="en-GB" sz="2000" dirty="0">
                <a:solidFill>
                  <a:srgbClr val="0077C2"/>
                </a:solidFill>
                <a:latin typeface="Arial"/>
                <a:cs typeface="Arial"/>
              </a:rPr>
              <a:t> </a:t>
            </a:r>
          </a:p>
          <a:p>
            <a:pPr>
              <a:lnSpc>
                <a:spcPct val="110000"/>
              </a:lnSpc>
            </a:pPr>
            <a:r>
              <a:rPr lang="en-GB" sz="2000" dirty="0">
                <a:solidFill>
                  <a:srgbClr val="0077C2"/>
                </a:solidFill>
                <a:latin typeface="Arial"/>
                <a:cs typeface="Arial"/>
              </a:rPr>
              <a:t> </a:t>
            </a:r>
          </a:p>
          <a:p>
            <a:pPr marL="182563" indent="-182563">
              <a:lnSpc>
                <a:spcPct val="110000"/>
              </a:lnSpc>
              <a:buFont typeface="Arial"/>
              <a:buChar char="•"/>
            </a:pPr>
            <a:r>
              <a:rPr lang="en-GB" dirty="0">
                <a:solidFill>
                  <a:srgbClr val="0077C2"/>
                </a:solidFill>
                <a:latin typeface="Arial"/>
                <a:cs typeface="Arial"/>
              </a:rPr>
              <a:t>Ferring Innovation Brazil laboratories opened</a:t>
            </a:r>
          </a:p>
          <a:p>
            <a:pPr marL="182563" indent="-182563">
              <a:lnSpc>
                <a:spcPct val="110000"/>
              </a:lnSpc>
              <a:buFont typeface="Arial"/>
              <a:buChar char="•"/>
            </a:pPr>
            <a:r>
              <a:rPr lang="en-GB" dirty="0">
                <a:solidFill>
                  <a:srgbClr val="0077C2"/>
                </a:solidFill>
                <a:latin typeface="Arial"/>
                <a:cs typeface="Arial"/>
              </a:rPr>
              <a:t>Ache collaboration on nanotechnology</a:t>
            </a:r>
          </a:p>
          <a:p>
            <a:pPr>
              <a:lnSpc>
                <a:spcPct val="110000"/>
              </a:lnSpc>
            </a:pPr>
            <a:endParaRPr lang="en-GB" sz="2000" dirty="0">
              <a:solidFill>
                <a:srgbClr val="0077C2"/>
              </a:solidFill>
              <a:latin typeface="Arial"/>
              <a:cs typeface="Arial"/>
            </a:endParaRPr>
          </a:p>
          <a:p>
            <a:pPr>
              <a:lnSpc>
                <a:spcPct val="110000"/>
              </a:lnSpc>
            </a:pPr>
            <a:endParaRPr lang="en-GB" sz="2000" dirty="0">
              <a:solidFill>
                <a:srgbClr val="0077C2"/>
              </a:solidFill>
              <a:latin typeface="Arial"/>
              <a:cs typeface="Arial"/>
            </a:endParaRPr>
          </a:p>
          <a:p>
            <a:pPr>
              <a:lnSpc>
                <a:spcPct val="110000"/>
              </a:lnSpc>
            </a:pPr>
            <a:endParaRPr lang="en-GB" sz="2000" dirty="0">
              <a:solidFill>
                <a:srgbClr val="0077C2"/>
              </a:solidFill>
              <a:latin typeface="Arial"/>
              <a:cs typeface="Arial"/>
            </a:endParaRPr>
          </a:p>
          <a:p>
            <a:pPr>
              <a:lnSpc>
                <a:spcPct val="110000"/>
              </a:lnSpc>
            </a:pPr>
            <a:r>
              <a:rPr lang="en-GB" sz="2000" dirty="0">
                <a:solidFill>
                  <a:srgbClr val="0077C2"/>
                </a:solidFill>
                <a:latin typeface="Arial"/>
                <a:cs typeface="Arial"/>
              </a:rPr>
              <a:t> </a:t>
            </a:r>
          </a:p>
          <a:p>
            <a:pPr marL="182563" indent="-182563">
              <a:lnSpc>
                <a:spcPct val="110000"/>
              </a:lnSpc>
              <a:buFont typeface="Arial"/>
              <a:buChar char="•"/>
            </a:pPr>
            <a:r>
              <a:rPr lang="en-GB" dirty="0">
                <a:solidFill>
                  <a:srgbClr val="0077C2"/>
                </a:solidFill>
                <a:latin typeface="Arial"/>
                <a:cs typeface="Arial"/>
              </a:rPr>
              <a:t>Collaboration established with Mendeleev University</a:t>
            </a:r>
            <a:endParaRPr lang="en-US" dirty="0">
              <a:latin typeface="Arial"/>
              <a:cs typeface="Arial"/>
            </a:endParaRPr>
          </a:p>
        </p:txBody>
      </p:sp>
      <p:sp>
        <p:nvSpPr>
          <p:cNvPr id="3" name="Rounded Rectangle 2">
            <a:extLst>
              <a:ext uri="{FF2B5EF4-FFF2-40B4-BE49-F238E27FC236}">
                <a16:creationId xmlns:a16="http://schemas.microsoft.com/office/drawing/2014/main" id="{3FE1F502-A650-6945-ABFF-65B692CC5CE5}"/>
              </a:ext>
            </a:extLst>
          </p:cNvPr>
          <p:cNvSpPr/>
          <p:nvPr/>
        </p:nvSpPr>
        <p:spPr>
          <a:xfrm>
            <a:off x="645678" y="2073547"/>
            <a:ext cx="2106706" cy="412377"/>
          </a:xfrm>
          <a:prstGeom prst="roundRect">
            <a:avLst>
              <a:gd name="adj" fmla="val 30435"/>
            </a:avLst>
          </a:prstGeom>
          <a:solidFill>
            <a:srgbClr val="0E77C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solidFill>
                  <a:schemeClr val="bg1"/>
                </a:solidFill>
                <a:latin typeface="Arial"/>
                <a:cs typeface="Arial"/>
              </a:rPr>
              <a:t>Brazil</a:t>
            </a:r>
            <a:r>
              <a:rPr lang="en-GB" dirty="0">
                <a:solidFill>
                  <a:schemeClr val="bg1"/>
                </a:solidFill>
                <a:latin typeface="Arial"/>
                <a:cs typeface="Arial"/>
              </a:rPr>
              <a:t> </a:t>
            </a:r>
          </a:p>
        </p:txBody>
      </p:sp>
      <p:sp>
        <p:nvSpPr>
          <p:cNvPr id="29" name="Rounded Rectangle 28">
            <a:extLst>
              <a:ext uri="{FF2B5EF4-FFF2-40B4-BE49-F238E27FC236}">
                <a16:creationId xmlns:a16="http://schemas.microsoft.com/office/drawing/2014/main" id="{7239406D-2293-F545-83CB-6461F12FE4A9}"/>
              </a:ext>
            </a:extLst>
          </p:cNvPr>
          <p:cNvSpPr/>
          <p:nvPr/>
        </p:nvSpPr>
        <p:spPr>
          <a:xfrm>
            <a:off x="674292" y="4036818"/>
            <a:ext cx="2106706" cy="412377"/>
          </a:xfrm>
          <a:prstGeom prst="roundRect">
            <a:avLst>
              <a:gd name="adj" fmla="val 28261"/>
            </a:avLst>
          </a:prstGeom>
          <a:solidFill>
            <a:srgbClr val="0E77C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solidFill>
                  <a:schemeClr val="bg1"/>
                </a:solidFill>
                <a:latin typeface="Arial"/>
                <a:cs typeface="Arial"/>
              </a:rPr>
              <a:t>Russia</a:t>
            </a:r>
            <a:r>
              <a:rPr lang="en-GB" dirty="0">
                <a:solidFill>
                  <a:schemeClr val="bg1"/>
                </a:solidFill>
                <a:latin typeface="Arial"/>
                <a:cs typeface="Arial"/>
              </a:rPr>
              <a:t> </a:t>
            </a:r>
          </a:p>
        </p:txBody>
      </p:sp>
      <p:sp>
        <p:nvSpPr>
          <p:cNvPr id="30" name="Rounded Rectangle 29">
            <a:extLst>
              <a:ext uri="{FF2B5EF4-FFF2-40B4-BE49-F238E27FC236}">
                <a16:creationId xmlns:a16="http://schemas.microsoft.com/office/drawing/2014/main" id="{550DDD11-F2D0-B646-937E-261023607BF8}"/>
              </a:ext>
            </a:extLst>
          </p:cNvPr>
          <p:cNvSpPr/>
          <p:nvPr/>
        </p:nvSpPr>
        <p:spPr>
          <a:xfrm>
            <a:off x="6167936" y="2051722"/>
            <a:ext cx="2106706" cy="412377"/>
          </a:xfrm>
          <a:prstGeom prst="roundRect">
            <a:avLst>
              <a:gd name="adj" fmla="val 30435"/>
            </a:avLst>
          </a:prstGeom>
          <a:solidFill>
            <a:srgbClr val="0E77C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solidFill>
                  <a:schemeClr val="bg1"/>
                </a:solidFill>
                <a:latin typeface="Arial"/>
                <a:cs typeface="Arial"/>
              </a:rPr>
              <a:t>India</a:t>
            </a:r>
            <a:r>
              <a:rPr lang="en-GB" dirty="0">
                <a:solidFill>
                  <a:schemeClr val="bg1"/>
                </a:solidFill>
                <a:latin typeface="Arial"/>
                <a:cs typeface="Arial"/>
              </a:rPr>
              <a:t> </a:t>
            </a:r>
          </a:p>
        </p:txBody>
      </p:sp>
      <p:sp>
        <p:nvSpPr>
          <p:cNvPr id="31" name="Rounded Rectangle 30">
            <a:extLst>
              <a:ext uri="{FF2B5EF4-FFF2-40B4-BE49-F238E27FC236}">
                <a16:creationId xmlns:a16="http://schemas.microsoft.com/office/drawing/2014/main" id="{B8AA2A3A-4755-7F4F-BE5C-FD1015555B38}"/>
              </a:ext>
            </a:extLst>
          </p:cNvPr>
          <p:cNvSpPr/>
          <p:nvPr/>
        </p:nvSpPr>
        <p:spPr>
          <a:xfrm>
            <a:off x="6171078" y="3634079"/>
            <a:ext cx="2106706" cy="412377"/>
          </a:xfrm>
          <a:prstGeom prst="roundRect">
            <a:avLst>
              <a:gd name="adj" fmla="val 32609"/>
            </a:avLst>
          </a:prstGeom>
          <a:solidFill>
            <a:srgbClr val="0E77C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solidFill>
                  <a:schemeClr val="bg1"/>
                </a:solidFill>
                <a:latin typeface="Arial"/>
                <a:cs typeface="Arial"/>
              </a:rPr>
              <a:t>China</a:t>
            </a:r>
            <a:r>
              <a:rPr lang="en-GB" dirty="0">
                <a:solidFill>
                  <a:schemeClr val="bg1"/>
                </a:solidFill>
                <a:latin typeface="Arial"/>
                <a:cs typeface="Arial"/>
              </a:rPr>
              <a:t> </a:t>
            </a:r>
          </a:p>
        </p:txBody>
      </p:sp>
    </p:spTree>
    <p:extLst>
      <p:ext uri="{BB962C8B-B14F-4D97-AF65-F5344CB8AC3E}">
        <p14:creationId xmlns:p14="http://schemas.microsoft.com/office/powerpoint/2010/main" val="23825154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69">
                                            <p:txEl>
                                              <p:pRg st="2" end="2"/>
                                            </p:txEl>
                                          </p:spTgt>
                                        </p:tgtEl>
                                        <p:attrNameLst>
                                          <p:attrName>style.visibility</p:attrName>
                                        </p:attrNameLst>
                                      </p:cBhvr>
                                      <p:to>
                                        <p:strVal val="visible"/>
                                      </p:to>
                                    </p:set>
                                    <p:anim calcmode="lin" valueType="num">
                                      <p:cBhvr additive="base">
                                        <p:cTn id="11" dur="500"/>
                                        <p:tgtEl>
                                          <p:spTgt spid="369">
                                            <p:txEl>
                                              <p:pRg st="2" end="2"/>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69">
                                            <p:txEl>
                                              <p:pRg st="2" end="2"/>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69">
                                            <p:txEl>
                                              <p:pRg st="3" end="3"/>
                                            </p:txEl>
                                          </p:spTgt>
                                        </p:tgtEl>
                                        <p:attrNameLst>
                                          <p:attrName>style.visibility</p:attrName>
                                        </p:attrNameLst>
                                      </p:cBhvr>
                                      <p:to>
                                        <p:strVal val="visible"/>
                                      </p:to>
                                    </p:set>
                                    <p:anim calcmode="lin" valueType="num">
                                      <p:cBhvr additive="base">
                                        <p:cTn id="15" dur="500"/>
                                        <p:tgtEl>
                                          <p:spTgt spid="369">
                                            <p:txEl>
                                              <p:pRg st="3" end="3"/>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69">
                                            <p:txEl>
                                              <p:pRg st="3" end="3"/>
                                            </p:txEl>
                                          </p:spTgt>
                                        </p:tgtEl>
                                      </p:cBhvr>
                                    </p:animEffect>
                                  </p:childTnLst>
                                </p:cTn>
                              </p:par>
                            </p:childTnLst>
                          </p:cTn>
                        </p:par>
                        <p:par>
                          <p:cTn id="17" fill="hold">
                            <p:stCondLst>
                              <p:cond delay="500"/>
                            </p:stCondLst>
                            <p:childTnLst>
                              <p:par>
                                <p:cTn id="18" presetID="12" presetClass="entr" presetSubtype="4"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p:tgtEl>
                                          <p:spTgt spid="29"/>
                                        </p:tgtEl>
                                        <p:attrNameLst>
                                          <p:attrName>ppt_y</p:attrName>
                                        </p:attrNameLst>
                                      </p:cBhvr>
                                      <p:tavLst>
                                        <p:tav tm="0">
                                          <p:val>
                                            <p:strVal val="#ppt_y+#ppt_h*1.125000"/>
                                          </p:val>
                                        </p:tav>
                                        <p:tav tm="100000">
                                          <p:val>
                                            <p:strVal val="#ppt_y"/>
                                          </p:val>
                                        </p:tav>
                                      </p:tavLst>
                                    </p:anim>
                                    <p:animEffect transition="in" filter="wipe(up)">
                                      <p:cBhvr>
                                        <p:cTn id="21" dur="500"/>
                                        <p:tgtEl>
                                          <p:spTgt spid="29"/>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369">
                                            <p:txEl>
                                              <p:pRg st="8" end="8"/>
                                            </p:txEl>
                                          </p:spTgt>
                                        </p:tgtEl>
                                        <p:attrNameLst>
                                          <p:attrName>style.visibility</p:attrName>
                                        </p:attrNameLst>
                                      </p:cBhvr>
                                      <p:to>
                                        <p:strVal val="visible"/>
                                      </p:to>
                                    </p:set>
                                    <p:anim calcmode="lin" valueType="num">
                                      <p:cBhvr additive="base">
                                        <p:cTn id="24" dur="500"/>
                                        <p:tgtEl>
                                          <p:spTgt spid="369">
                                            <p:txEl>
                                              <p:pRg st="8" end="8"/>
                                            </p:txEl>
                                          </p:spTgt>
                                        </p:tgtEl>
                                        <p:attrNameLst>
                                          <p:attrName>ppt_y</p:attrName>
                                        </p:attrNameLst>
                                      </p:cBhvr>
                                      <p:tavLst>
                                        <p:tav tm="0">
                                          <p:val>
                                            <p:strVal val="#ppt_y+#ppt_h*1.125000"/>
                                          </p:val>
                                        </p:tav>
                                        <p:tav tm="100000">
                                          <p:val>
                                            <p:strVal val="#ppt_y"/>
                                          </p:val>
                                        </p:tav>
                                      </p:tavLst>
                                    </p:anim>
                                    <p:animEffect transition="in" filter="wipe(up)">
                                      <p:cBhvr>
                                        <p:cTn id="25" dur="500"/>
                                        <p:tgtEl>
                                          <p:spTgt spid="369">
                                            <p:txEl>
                                              <p:pRg st="8" end="8"/>
                                            </p:txEl>
                                          </p:spTgt>
                                        </p:tgtEl>
                                      </p:cBhvr>
                                    </p:animEffect>
                                  </p:childTnLst>
                                </p:cTn>
                              </p:par>
                            </p:childTnLst>
                          </p:cTn>
                        </p:par>
                        <p:par>
                          <p:cTn id="26" fill="hold">
                            <p:stCondLst>
                              <p:cond delay="1000"/>
                            </p:stCondLst>
                            <p:childTnLst>
                              <p:par>
                                <p:cTn id="27" presetID="12" presetClass="entr" presetSubtype="4"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p:tgtEl>
                                          <p:spTgt spid="30"/>
                                        </p:tgtEl>
                                        <p:attrNameLst>
                                          <p:attrName>ppt_y</p:attrName>
                                        </p:attrNameLst>
                                      </p:cBhvr>
                                      <p:tavLst>
                                        <p:tav tm="0">
                                          <p:val>
                                            <p:strVal val="#ppt_y+#ppt_h*1.125000"/>
                                          </p:val>
                                        </p:tav>
                                        <p:tav tm="100000">
                                          <p:val>
                                            <p:strVal val="#ppt_y"/>
                                          </p:val>
                                        </p:tav>
                                      </p:tavLst>
                                    </p:anim>
                                    <p:animEffect transition="in" filter="wipe(up)">
                                      <p:cBhvr>
                                        <p:cTn id="30" dur="500"/>
                                        <p:tgtEl>
                                          <p:spTgt spid="30"/>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368">
                                            <p:txEl>
                                              <p:pRg st="4" end="4"/>
                                            </p:txEl>
                                          </p:spTgt>
                                        </p:tgtEl>
                                        <p:attrNameLst>
                                          <p:attrName>style.visibility</p:attrName>
                                        </p:attrNameLst>
                                      </p:cBhvr>
                                      <p:to>
                                        <p:strVal val="visible"/>
                                      </p:to>
                                    </p:set>
                                    <p:anim calcmode="lin" valueType="num">
                                      <p:cBhvr additive="base">
                                        <p:cTn id="33" dur="500"/>
                                        <p:tgtEl>
                                          <p:spTgt spid="368">
                                            <p:txEl>
                                              <p:pRg st="4" end="4"/>
                                            </p:txEl>
                                          </p:spTgt>
                                        </p:tgtEl>
                                        <p:attrNameLst>
                                          <p:attrName>ppt_y</p:attrName>
                                        </p:attrNameLst>
                                      </p:cBhvr>
                                      <p:tavLst>
                                        <p:tav tm="0">
                                          <p:val>
                                            <p:strVal val="#ppt_y+#ppt_h*1.125000"/>
                                          </p:val>
                                        </p:tav>
                                        <p:tav tm="100000">
                                          <p:val>
                                            <p:strVal val="#ppt_y"/>
                                          </p:val>
                                        </p:tav>
                                      </p:tavLst>
                                    </p:anim>
                                    <p:animEffect transition="in" filter="wipe(up)">
                                      <p:cBhvr>
                                        <p:cTn id="34" dur="500"/>
                                        <p:tgtEl>
                                          <p:spTgt spid="368">
                                            <p:txEl>
                                              <p:pRg st="4" end="4"/>
                                            </p:txEl>
                                          </p:spTgt>
                                        </p:tgtEl>
                                      </p:cBhvr>
                                    </p:animEffect>
                                  </p:childTnLst>
                                </p:cTn>
                              </p:par>
                            </p:childTnLst>
                          </p:cTn>
                        </p:par>
                        <p:par>
                          <p:cTn id="35" fill="hold">
                            <p:stCondLst>
                              <p:cond delay="1500"/>
                            </p:stCondLst>
                            <p:childTnLst>
                              <p:par>
                                <p:cTn id="36" presetID="12" presetClass="entr" presetSubtype="4"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p:tgtEl>
                                          <p:spTgt spid="31"/>
                                        </p:tgtEl>
                                        <p:attrNameLst>
                                          <p:attrName>ppt_y</p:attrName>
                                        </p:attrNameLst>
                                      </p:cBhvr>
                                      <p:tavLst>
                                        <p:tav tm="0">
                                          <p:val>
                                            <p:strVal val="#ppt_y+#ppt_h*1.125000"/>
                                          </p:val>
                                        </p:tav>
                                        <p:tav tm="100000">
                                          <p:val>
                                            <p:strVal val="#ppt_y"/>
                                          </p:val>
                                        </p:tav>
                                      </p:tavLst>
                                    </p:anim>
                                    <p:animEffect transition="in" filter="wipe(up)">
                                      <p:cBhvr>
                                        <p:cTn id="39" dur="500"/>
                                        <p:tgtEl>
                                          <p:spTgt spid="31"/>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368">
                                            <p:txEl>
                                              <p:pRg st="9" end="9"/>
                                            </p:txEl>
                                          </p:spTgt>
                                        </p:tgtEl>
                                        <p:attrNameLst>
                                          <p:attrName>style.visibility</p:attrName>
                                        </p:attrNameLst>
                                      </p:cBhvr>
                                      <p:to>
                                        <p:strVal val="visible"/>
                                      </p:to>
                                    </p:set>
                                    <p:anim calcmode="lin" valueType="num">
                                      <p:cBhvr additive="base">
                                        <p:cTn id="42" dur="500"/>
                                        <p:tgtEl>
                                          <p:spTgt spid="368">
                                            <p:txEl>
                                              <p:pRg st="9" end="9"/>
                                            </p:txEl>
                                          </p:spTgt>
                                        </p:tgtEl>
                                        <p:attrNameLst>
                                          <p:attrName>ppt_y</p:attrName>
                                        </p:attrNameLst>
                                      </p:cBhvr>
                                      <p:tavLst>
                                        <p:tav tm="0">
                                          <p:val>
                                            <p:strVal val="#ppt_y+#ppt_h*1.125000"/>
                                          </p:val>
                                        </p:tav>
                                        <p:tav tm="100000">
                                          <p:val>
                                            <p:strVal val="#ppt_y"/>
                                          </p:val>
                                        </p:tav>
                                      </p:tavLst>
                                    </p:anim>
                                    <p:animEffect transition="in" filter="wipe(up)">
                                      <p:cBhvr>
                                        <p:cTn id="43" dur="500"/>
                                        <p:tgtEl>
                                          <p:spTgt spid="368">
                                            <p:txEl>
                                              <p:pRg st="9" end="9"/>
                                            </p:txEl>
                                          </p:spTgt>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368">
                                            <p:txEl>
                                              <p:pRg st="10" end="10"/>
                                            </p:txEl>
                                          </p:spTgt>
                                        </p:tgtEl>
                                        <p:attrNameLst>
                                          <p:attrName>style.visibility</p:attrName>
                                        </p:attrNameLst>
                                      </p:cBhvr>
                                      <p:to>
                                        <p:strVal val="visible"/>
                                      </p:to>
                                    </p:set>
                                    <p:anim calcmode="lin" valueType="num">
                                      <p:cBhvr additive="base">
                                        <p:cTn id="46" dur="500"/>
                                        <p:tgtEl>
                                          <p:spTgt spid="368">
                                            <p:txEl>
                                              <p:pRg st="10" end="10"/>
                                            </p:txEl>
                                          </p:spTgt>
                                        </p:tgtEl>
                                        <p:attrNameLst>
                                          <p:attrName>ppt_y</p:attrName>
                                        </p:attrNameLst>
                                      </p:cBhvr>
                                      <p:tavLst>
                                        <p:tav tm="0">
                                          <p:val>
                                            <p:strVal val="#ppt_y+#ppt_h*1.125000"/>
                                          </p:val>
                                        </p:tav>
                                        <p:tav tm="100000">
                                          <p:val>
                                            <p:strVal val="#ppt_y"/>
                                          </p:val>
                                        </p:tav>
                                      </p:tavLst>
                                    </p:anim>
                                    <p:animEffect transition="in" filter="wipe(up)">
                                      <p:cBhvr>
                                        <p:cTn id="47" dur="500"/>
                                        <p:tgtEl>
                                          <p:spTgt spid="36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 grpId="0" uiExpand="1" build="allAtOnce"/>
      <p:bldP spid="369" grpId="0" uiExpand="1" build="allAtOnce"/>
      <p:bldP spid="3" grpId="0" animBg="1"/>
      <p:bldP spid="29" grpId="0" animBg="1"/>
      <p:bldP spid="30"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29456D-66CE-0349-9797-3DD663255132}"/>
              </a:ext>
            </a:extLst>
          </p:cNvPr>
          <p:cNvPicPr>
            <a:picLocks noChangeAspect="1"/>
          </p:cNvPicPr>
          <p:nvPr/>
        </p:nvPicPr>
        <p:blipFill rotWithShape="1">
          <a:blip r:embed="rId3"/>
          <a:srcRect t="28381" b="33434"/>
          <a:stretch/>
        </p:blipFill>
        <p:spPr>
          <a:xfrm>
            <a:off x="0" y="792966"/>
            <a:ext cx="12192000" cy="2616299"/>
          </a:xfrm>
          <a:prstGeom prst="rect">
            <a:avLst/>
          </a:prstGeom>
        </p:spPr>
      </p:pic>
      <p:sp>
        <p:nvSpPr>
          <p:cNvPr id="47" name="Rectangle 46">
            <a:extLst>
              <a:ext uri="{FF2B5EF4-FFF2-40B4-BE49-F238E27FC236}">
                <a16:creationId xmlns:a16="http://schemas.microsoft.com/office/drawing/2014/main" id="{6109FE47-1A2E-584C-B3B1-FF7D039D88B1}"/>
              </a:ext>
            </a:extLst>
          </p:cNvPr>
          <p:cNvSpPr/>
          <p:nvPr/>
        </p:nvSpPr>
        <p:spPr>
          <a:xfrm>
            <a:off x="0" y="6188274"/>
            <a:ext cx="12192000" cy="669727"/>
          </a:xfrm>
          <a:prstGeom prst="rect">
            <a:avLst/>
          </a:prstGeom>
          <a:gradFill flip="none" rotWithShape="1">
            <a:gsLst>
              <a:gs pos="0">
                <a:srgbClr val="01B9FC">
                  <a:tint val="66000"/>
                  <a:satMod val="160000"/>
                </a:srgbClr>
              </a:gs>
              <a:gs pos="29000">
                <a:srgbClr val="01B9FC">
                  <a:tint val="44500"/>
                  <a:satMod val="160000"/>
                </a:srgbClr>
              </a:gs>
              <a:gs pos="74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724820" y="203432"/>
            <a:ext cx="6272725" cy="461665"/>
          </a:xfrm>
          <a:prstGeom prst="rect">
            <a:avLst/>
          </a:prstGeom>
        </p:spPr>
        <p:txBody>
          <a:bodyPr wrap="square">
            <a:spAutoFit/>
          </a:bodyPr>
          <a:lstStyle/>
          <a:p>
            <a:r>
              <a:rPr lang="en-US" sz="2400" b="1" dirty="0">
                <a:solidFill>
                  <a:srgbClr val="FFFFFF"/>
                </a:solidFill>
                <a:latin typeface="Arial"/>
                <a:cs typeface="Arial"/>
              </a:rPr>
              <a:t>Ferring TODAY</a:t>
            </a:r>
          </a:p>
        </p:txBody>
      </p:sp>
      <p:pic>
        <p:nvPicPr>
          <p:cNvPr id="20" name="Picture 19">
            <a:extLst>
              <a:ext uri="{FF2B5EF4-FFF2-40B4-BE49-F238E27FC236}">
                <a16:creationId xmlns:a16="http://schemas.microsoft.com/office/drawing/2014/main" id="{D32E5A77-CC22-2441-AEB6-1B6C1459EA56}"/>
              </a:ext>
            </a:extLst>
          </p:cNvPr>
          <p:cNvPicPr>
            <a:picLocks noChangeAspect="1"/>
          </p:cNvPicPr>
          <p:nvPr/>
        </p:nvPicPr>
        <p:blipFill>
          <a:blip r:embed="rId4"/>
          <a:stretch>
            <a:fillRect/>
          </a:stretch>
        </p:blipFill>
        <p:spPr>
          <a:xfrm>
            <a:off x="11040649" y="6326750"/>
            <a:ext cx="864012" cy="399278"/>
          </a:xfrm>
          <a:prstGeom prst="rect">
            <a:avLst/>
          </a:prstGeom>
        </p:spPr>
      </p:pic>
      <p:sp>
        <p:nvSpPr>
          <p:cNvPr id="21" name="Slide Number Placeholder 5">
            <a:extLst>
              <a:ext uri="{FF2B5EF4-FFF2-40B4-BE49-F238E27FC236}">
                <a16:creationId xmlns:a16="http://schemas.microsoft.com/office/drawing/2014/main" id="{9CE85A72-CC81-CB40-8D74-D7CA50149C68}"/>
              </a:ext>
            </a:extLst>
          </p:cNvPr>
          <p:cNvSpPr txBox="1">
            <a:spLocks/>
          </p:cNvSpPr>
          <p:nvPr/>
        </p:nvSpPr>
        <p:spPr>
          <a:xfrm>
            <a:off x="344797" y="6360903"/>
            <a:ext cx="28224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FF7A58F-1588-2349-B017-731F370038EA}" type="slidenum">
              <a:rPr lang="en-US" sz="1000" smtClean="0">
                <a:solidFill>
                  <a:schemeClr val="bg1"/>
                </a:solidFill>
                <a:latin typeface="Arial" panose="020B0604020202020204" pitchFamily="34" charset="0"/>
                <a:cs typeface="Arial" panose="020B0604020202020204" pitchFamily="34" charset="0"/>
              </a:rPr>
              <a:pPr/>
              <a:t>6</a:t>
            </a:fld>
            <a:endParaRPr lang="en-US" sz="1000" dirty="0">
              <a:solidFill>
                <a:schemeClr val="bg1"/>
              </a:solidFill>
              <a:latin typeface="Arial" panose="020B0604020202020204" pitchFamily="34" charset="0"/>
              <a:cs typeface="Arial" panose="020B0604020202020204" pitchFamily="34" charset="0"/>
            </a:endParaRPr>
          </a:p>
        </p:txBody>
      </p:sp>
      <p:grpSp>
        <p:nvGrpSpPr>
          <p:cNvPr id="22" name="Group 3">
            <a:extLst>
              <a:ext uri="{FF2B5EF4-FFF2-40B4-BE49-F238E27FC236}">
                <a16:creationId xmlns:a16="http://schemas.microsoft.com/office/drawing/2014/main" id="{DAA3DFD5-69C3-1A45-9915-FEE6C9EBAA37}"/>
              </a:ext>
            </a:extLst>
          </p:cNvPr>
          <p:cNvGrpSpPr>
            <a:grpSpLocks/>
          </p:cNvGrpSpPr>
          <p:nvPr/>
        </p:nvGrpSpPr>
        <p:grpSpPr bwMode="auto">
          <a:xfrm>
            <a:off x="264166" y="6481145"/>
            <a:ext cx="443508" cy="124639"/>
            <a:chOff x="0" y="43"/>
            <a:chExt cx="744" cy="209"/>
          </a:xfrm>
          <a:solidFill>
            <a:srgbClr val="0088CE"/>
          </a:solidFill>
        </p:grpSpPr>
        <p:grpSp>
          <p:nvGrpSpPr>
            <p:cNvPr id="23" name="Group 4">
              <a:extLst>
                <a:ext uri="{FF2B5EF4-FFF2-40B4-BE49-F238E27FC236}">
                  <a16:creationId xmlns:a16="http://schemas.microsoft.com/office/drawing/2014/main" id="{34306C92-316D-A64D-9EBF-B51DB7C3DA1A}"/>
                </a:ext>
              </a:extLst>
            </p:cNvPr>
            <p:cNvGrpSpPr>
              <a:grpSpLocks/>
            </p:cNvGrpSpPr>
            <p:nvPr/>
          </p:nvGrpSpPr>
          <p:grpSpPr bwMode="auto">
            <a:xfrm>
              <a:off x="536" y="44"/>
              <a:ext cx="208" cy="208"/>
              <a:chOff x="0" y="0"/>
              <a:chExt cx="208" cy="208"/>
            </a:xfrm>
            <a:grpFill/>
          </p:grpSpPr>
          <p:sp>
            <p:nvSpPr>
              <p:cNvPr id="27" name="Oval 5">
                <a:hlinkClick r:id="" action="ppaction://hlinkshowjump?jump=nextslide"/>
                <a:extLst>
                  <a:ext uri="{FF2B5EF4-FFF2-40B4-BE49-F238E27FC236}">
                    <a16:creationId xmlns:a16="http://schemas.microsoft.com/office/drawing/2014/main" id="{CA2B6670-8A26-5549-82CC-25D8371A02D9}"/>
                  </a:ext>
                </a:extLst>
              </p:cNvPr>
              <p:cNvSpPr>
                <a:spLocks/>
              </p:cNvSpPr>
              <p:nvPr/>
            </p:nvSpPr>
            <p:spPr bwMode="auto">
              <a:xfrm>
                <a:off x="0" y="0"/>
                <a:ext cx="208" cy="208"/>
              </a:xfrm>
              <a:prstGeom prst="ellipse">
                <a:avLst/>
              </a:prstGeom>
              <a:solidFill>
                <a:srgbClr val="FFFFFF"/>
              </a:solidFill>
              <a:ln w="19050" cap="flat">
                <a:solidFill>
                  <a:srgbClr val="0088CE"/>
                </a:solidFill>
                <a:prstDash val="solid"/>
                <a:miter lim="800000"/>
                <a:headEnd type="none" w="med" len="med"/>
                <a:tailEnd type="none" w="med" len="med"/>
              </a:ln>
              <a:extLst/>
            </p:spPr>
            <p:txBody>
              <a:bodyPr lIns="0" tIns="0" rIns="0" bIns="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88CE"/>
                  </a:solidFill>
                  <a:effectLst/>
                  <a:uLnTx/>
                  <a:uFillTx/>
                  <a:latin typeface="Arial" panose="020B0604020202020204" pitchFamily="34" charset="0"/>
                  <a:ea typeface="MS PGothic" panose="020B0600070205080204" pitchFamily="34" charset="-128"/>
                </a:endParaRPr>
              </a:p>
            </p:txBody>
          </p:sp>
          <p:sp>
            <p:nvSpPr>
              <p:cNvPr id="28" name="AutoShape 6">
                <a:hlinkClick r:id="" action="ppaction://hlinkshowjump?jump=nextslide"/>
                <a:extLst>
                  <a:ext uri="{FF2B5EF4-FFF2-40B4-BE49-F238E27FC236}">
                    <a16:creationId xmlns:a16="http://schemas.microsoft.com/office/drawing/2014/main" id="{70A71AEE-06BD-5B4B-A71F-09668E24EC7B}"/>
                  </a:ext>
                </a:extLst>
              </p:cNvPr>
              <p:cNvSpPr>
                <a:spLocks/>
              </p:cNvSpPr>
              <p:nvPr/>
            </p:nvSpPr>
            <p:spPr bwMode="auto">
              <a:xfrm rot="5400000">
                <a:off x="65" y="68"/>
                <a:ext cx="106" cy="68"/>
              </a:xfrm>
              <a:prstGeom prst="triangle">
                <a:avLst>
                  <a:gd name="adj" fmla="val 50000"/>
                </a:avLst>
              </a:pr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88CE"/>
                  </a:solidFill>
                  <a:effectLst/>
                  <a:uLnTx/>
                  <a:uFillTx/>
                  <a:latin typeface="Arial" panose="020B0604020202020204" pitchFamily="34" charset="0"/>
                  <a:ea typeface="MS PGothic" panose="020B0600070205080204" pitchFamily="34" charset="-128"/>
                </a:endParaRPr>
              </a:p>
            </p:txBody>
          </p:sp>
        </p:grpSp>
        <p:grpSp>
          <p:nvGrpSpPr>
            <p:cNvPr id="24" name="Group 7">
              <a:extLst>
                <a:ext uri="{FF2B5EF4-FFF2-40B4-BE49-F238E27FC236}">
                  <a16:creationId xmlns:a16="http://schemas.microsoft.com/office/drawing/2014/main" id="{2317986B-FEDC-5D4C-B007-36B4AE034B11}"/>
                </a:ext>
              </a:extLst>
            </p:cNvPr>
            <p:cNvGrpSpPr>
              <a:grpSpLocks/>
            </p:cNvGrpSpPr>
            <p:nvPr/>
          </p:nvGrpSpPr>
          <p:grpSpPr bwMode="auto">
            <a:xfrm rot="10800000">
              <a:off x="0" y="43"/>
              <a:ext cx="208" cy="209"/>
              <a:chOff x="0" y="0"/>
              <a:chExt cx="208" cy="208"/>
            </a:xfrm>
            <a:grpFill/>
          </p:grpSpPr>
          <p:sp>
            <p:nvSpPr>
              <p:cNvPr id="25" name="Oval 8">
                <a:hlinkClick r:id="" action="ppaction://hlinkshowjump?jump=previousslide"/>
                <a:extLst>
                  <a:ext uri="{FF2B5EF4-FFF2-40B4-BE49-F238E27FC236}">
                    <a16:creationId xmlns:a16="http://schemas.microsoft.com/office/drawing/2014/main" id="{4BA6C607-5C57-A44B-99D0-9A88CCDD9DF6}"/>
                  </a:ext>
                </a:extLst>
              </p:cNvPr>
              <p:cNvSpPr>
                <a:spLocks/>
              </p:cNvSpPr>
              <p:nvPr/>
            </p:nvSpPr>
            <p:spPr bwMode="auto">
              <a:xfrm>
                <a:off x="0" y="0"/>
                <a:ext cx="208" cy="208"/>
              </a:xfrm>
              <a:prstGeom prst="ellipse">
                <a:avLst/>
              </a:prstGeom>
              <a:solidFill>
                <a:srgbClr val="FFFFFF"/>
              </a:solidFill>
              <a:ln w="19050" cap="flat">
                <a:solidFill>
                  <a:srgbClr val="0088CE"/>
                </a:solidFill>
                <a:prstDash val="solid"/>
                <a:miter lim="800000"/>
                <a:headEnd type="none" w="med" len="med"/>
                <a:tailEnd type="none" w="med" len="med"/>
              </a:ln>
              <a:extLst/>
            </p:spPr>
            <p:txBody>
              <a:bodyPr lIns="0" tIns="0" rIns="0" bIns="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88CE"/>
                  </a:solidFill>
                  <a:effectLst/>
                  <a:uLnTx/>
                  <a:uFillTx/>
                  <a:latin typeface="Arial" panose="020B0604020202020204" pitchFamily="34" charset="0"/>
                  <a:ea typeface="MS PGothic" panose="020B0600070205080204" pitchFamily="34" charset="-128"/>
                </a:endParaRPr>
              </a:p>
            </p:txBody>
          </p:sp>
          <p:sp>
            <p:nvSpPr>
              <p:cNvPr id="26" name="AutoShape 9">
                <a:hlinkClick r:id="" action="ppaction://hlinkshowjump?jump=previousslide"/>
                <a:extLst>
                  <a:ext uri="{FF2B5EF4-FFF2-40B4-BE49-F238E27FC236}">
                    <a16:creationId xmlns:a16="http://schemas.microsoft.com/office/drawing/2014/main" id="{4B288D48-D155-804F-AF8D-D6C12A619F30}"/>
                  </a:ext>
                </a:extLst>
              </p:cNvPr>
              <p:cNvSpPr>
                <a:spLocks/>
              </p:cNvSpPr>
              <p:nvPr/>
            </p:nvSpPr>
            <p:spPr bwMode="auto">
              <a:xfrm rot="5400000">
                <a:off x="65" y="68"/>
                <a:ext cx="106" cy="68"/>
              </a:xfrm>
              <a:prstGeom prst="triangle">
                <a:avLst>
                  <a:gd name="adj" fmla="val 50000"/>
                </a:avLst>
              </a:prstGeom>
              <a:grp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88CE"/>
                  </a:solidFill>
                  <a:effectLst/>
                  <a:uLnTx/>
                  <a:uFillTx/>
                  <a:latin typeface="Arial" panose="020B0604020202020204" pitchFamily="34" charset="0"/>
                  <a:ea typeface="MS PGothic" panose="020B0600070205080204" pitchFamily="34" charset="-128"/>
                </a:endParaRPr>
              </a:p>
            </p:txBody>
          </p:sp>
        </p:grpSp>
      </p:grpSp>
      <p:sp>
        <p:nvSpPr>
          <p:cNvPr id="44" name="Rectangle 43">
            <a:extLst>
              <a:ext uri="{FF2B5EF4-FFF2-40B4-BE49-F238E27FC236}">
                <a16:creationId xmlns:a16="http://schemas.microsoft.com/office/drawing/2014/main" id="{C787337D-9329-3145-9EBA-D546C4FEF672}"/>
              </a:ext>
            </a:extLst>
          </p:cNvPr>
          <p:cNvSpPr/>
          <p:nvPr/>
        </p:nvSpPr>
        <p:spPr>
          <a:xfrm>
            <a:off x="344797" y="205057"/>
            <a:ext cx="6272725" cy="415498"/>
          </a:xfrm>
          <a:prstGeom prst="rect">
            <a:avLst/>
          </a:prstGeom>
        </p:spPr>
        <p:txBody>
          <a:bodyPr wrap="square">
            <a:spAutoFit/>
          </a:bodyPr>
          <a:lstStyle/>
          <a:p>
            <a:r>
              <a:rPr lang="en-US" sz="2100" b="1" dirty="0">
                <a:solidFill>
                  <a:schemeClr val="tx1">
                    <a:lumMod val="75000"/>
                    <a:lumOff val="25000"/>
                  </a:schemeClr>
                </a:solidFill>
                <a:latin typeface="Arial"/>
                <a:cs typeface="Arial"/>
              </a:rPr>
              <a:t>Ferring TOMORROW</a:t>
            </a:r>
          </a:p>
        </p:txBody>
      </p:sp>
      <p:cxnSp>
        <p:nvCxnSpPr>
          <p:cNvPr id="46" name="Straight Connector 45">
            <a:extLst>
              <a:ext uri="{FF2B5EF4-FFF2-40B4-BE49-F238E27FC236}">
                <a16:creationId xmlns:a16="http://schemas.microsoft.com/office/drawing/2014/main" id="{A765C859-CD13-5347-8CAB-40486E9DDE68}"/>
              </a:ext>
            </a:extLst>
          </p:cNvPr>
          <p:cNvCxnSpPr>
            <a:cxnSpLocks/>
          </p:cNvCxnSpPr>
          <p:nvPr/>
        </p:nvCxnSpPr>
        <p:spPr>
          <a:xfrm>
            <a:off x="0" y="786340"/>
            <a:ext cx="12192000" cy="0"/>
          </a:xfrm>
          <a:prstGeom prst="line">
            <a:avLst/>
          </a:prstGeom>
          <a:ln w="38100" cmpd="sng">
            <a:solidFill>
              <a:srgbClr val="0088CE"/>
            </a:solidFill>
          </a:ln>
          <a:effectLst/>
        </p:spPr>
        <p:style>
          <a:lnRef idx="2">
            <a:schemeClr val="accent1"/>
          </a:lnRef>
          <a:fillRef idx="0">
            <a:schemeClr val="accent1"/>
          </a:fillRef>
          <a:effectRef idx="1">
            <a:schemeClr val="accent1"/>
          </a:effectRef>
          <a:fontRef idx="minor">
            <a:schemeClr val="tx1"/>
          </a:fontRef>
        </p:style>
      </p:cxnSp>
      <p:sp>
        <p:nvSpPr>
          <p:cNvPr id="367" name="Rectangle 366">
            <a:extLst>
              <a:ext uri="{FF2B5EF4-FFF2-40B4-BE49-F238E27FC236}">
                <a16:creationId xmlns:a16="http://schemas.microsoft.com/office/drawing/2014/main" id="{5A15DC3F-F8DC-5B48-BB9B-BD5EFA181AE0}"/>
              </a:ext>
            </a:extLst>
          </p:cNvPr>
          <p:cNvSpPr/>
          <p:nvPr/>
        </p:nvSpPr>
        <p:spPr>
          <a:xfrm>
            <a:off x="583683" y="1469206"/>
            <a:ext cx="3775253" cy="743152"/>
          </a:xfrm>
          <a:prstGeom prst="rect">
            <a:avLst/>
          </a:prstGeom>
        </p:spPr>
        <p:txBody>
          <a:bodyPr wrap="square">
            <a:spAutoFit/>
          </a:bodyPr>
          <a:lstStyle/>
          <a:p>
            <a:pPr>
              <a:lnSpc>
                <a:spcPct val="110000"/>
              </a:lnSpc>
            </a:pPr>
            <a:r>
              <a:rPr lang="en-GB" sz="2000" b="1" dirty="0">
                <a:latin typeface="Arial"/>
                <a:cs typeface="Arial"/>
              </a:rPr>
              <a:t>The new Ferring R&amp;D </a:t>
            </a:r>
            <a:r>
              <a:rPr lang="en-GB" sz="2000" b="1" dirty="0" err="1">
                <a:latin typeface="Arial"/>
                <a:cs typeface="Arial"/>
              </a:rPr>
              <a:t>center</a:t>
            </a:r>
            <a:endParaRPr lang="en-GB" sz="2000" b="1" dirty="0">
              <a:latin typeface="Arial"/>
              <a:cs typeface="Arial"/>
            </a:endParaRPr>
          </a:p>
          <a:p>
            <a:pPr>
              <a:lnSpc>
                <a:spcPct val="110000"/>
              </a:lnSpc>
            </a:pPr>
            <a:r>
              <a:rPr lang="en-GB" sz="2000" dirty="0">
                <a:latin typeface="Arial"/>
                <a:cs typeface="Arial"/>
              </a:rPr>
              <a:t>Copenhagen opening 2020</a:t>
            </a:r>
            <a:endParaRPr lang="en-US" sz="2000" dirty="0">
              <a:latin typeface="Arial"/>
              <a:cs typeface="Arial"/>
            </a:endParaRPr>
          </a:p>
        </p:txBody>
      </p:sp>
      <p:sp>
        <p:nvSpPr>
          <p:cNvPr id="30" name="Rectangle 29">
            <a:extLst>
              <a:ext uri="{FF2B5EF4-FFF2-40B4-BE49-F238E27FC236}">
                <a16:creationId xmlns:a16="http://schemas.microsoft.com/office/drawing/2014/main" id="{27D1EA57-108E-D64D-9398-8B0F92DF9625}"/>
              </a:ext>
            </a:extLst>
          </p:cNvPr>
          <p:cNvSpPr/>
          <p:nvPr/>
        </p:nvSpPr>
        <p:spPr>
          <a:xfrm>
            <a:off x="526235" y="3941204"/>
            <a:ext cx="5909848" cy="2774477"/>
          </a:xfrm>
          <a:prstGeom prst="rect">
            <a:avLst/>
          </a:prstGeom>
        </p:spPr>
        <p:txBody>
          <a:bodyPr wrap="square">
            <a:spAutoFit/>
          </a:bodyPr>
          <a:lstStyle/>
          <a:p>
            <a:r>
              <a:rPr lang="en-US" sz="4000" b="1" dirty="0">
                <a:solidFill>
                  <a:srgbClr val="0088CE"/>
                </a:solidFill>
                <a:latin typeface="Arial" panose="020B0604020202020204" pitchFamily="34" charset="0"/>
                <a:cs typeface="Arial" panose="020B0604020202020204" pitchFamily="34" charset="0"/>
              </a:rPr>
              <a:t>Ferring invests heavily</a:t>
            </a:r>
          </a:p>
          <a:p>
            <a:r>
              <a:rPr lang="en-US" sz="2000" dirty="0">
                <a:solidFill>
                  <a:srgbClr val="0088CE"/>
                </a:solidFill>
                <a:latin typeface="Arial" panose="020B0604020202020204" pitchFamily="34" charset="0"/>
                <a:cs typeface="Arial" panose="020B0604020202020204" pitchFamily="34" charset="0"/>
              </a:rPr>
              <a:t>in the process of creating new medicines through</a:t>
            </a:r>
          </a:p>
          <a:p>
            <a:endParaRPr lang="en-US" sz="2000" dirty="0">
              <a:solidFill>
                <a:srgbClr val="0088CE"/>
              </a:solidFill>
              <a:latin typeface="Arial" panose="020B0604020202020204" pitchFamily="34" charset="0"/>
              <a:cs typeface="Arial" panose="020B0604020202020204" pitchFamily="34" charset="0"/>
            </a:endParaRPr>
          </a:p>
          <a:p>
            <a:r>
              <a:rPr lang="en-GB" sz="2700" b="1" dirty="0">
                <a:solidFill>
                  <a:srgbClr val="660066"/>
                </a:solidFill>
                <a:latin typeface="Arial" panose="020B0604020202020204" pitchFamily="34" charset="0"/>
                <a:cs typeface="Arial" panose="020B0604020202020204" pitchFamily="34" charset="0"/>
              </a:rPr>
              <a:t>R&amp;D and Research collaborations </a:t>
            </a:r>
            <a:br>
              <a:rPr lang="en-GB" sz="2700" b="1" dirty="0">
                <a:solidFill>
                  <a:srgbClr val="660066"/>
                </a:solidFill>
                <a:latin typeface="Arial" panose="020B0604020202020204" pitchFamily="34" charset="0"/>
                <a:cs typeface="Arial" panose="020B0604020202020204" pitchFamily="34" charset="0"/>
              </a:rPr>
            </a:br>
            <a:endParaRPr lang="en-GB" sz="2700" b="1" dirty="0">
              <a:solidFill>
                <a:srgbClr val="660066"/>
              </a:solidFill>
              <a:latin typeface="Arial" panose="020B0604020202020204" pitchFamily="34" charset="0"/>
              <a:cs typeface="Arial" panose="020B0604020202020204" pitchFamily="34" charset="0"/>
            </a:endParaRPr>
          </a:p>
          <a:p>
            <a:r>
              <a:rPr lang="en-US" sz="2000" dirty="0">
                <a:solidFill>
                  <a:srgbClr val="0088CE"/>
                </a:solidFill>
                <a:latin typeface="Arial" panose="020B0604020202020204" pitchFamily="34" charset="0"/>
                <a:cs typeface="Arial" panose="020B0604020202020204" pitchFamily="34" charset="0"/>
              </a:rPr>
              <a:t> </a:t>
            </a:r>
          </a:p>
          <a:p>
            <a:pPr>
              <a:lnSpc>
                <a:spcPct val="110000"/>
              </a:lnSpc>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40668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fade">
                                      <p:cBhvr>
                                        <p:cTn id="7" dur="500"/>
                                        <p:tgtEl>
                                          <p:spTgt spid="367"/>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30">
                                            <p:txEl>
                                              <p:pRg st="0" end="0"/>
                                            </p:txEl>
                                          </p:spTgt>
                                        </p:tgtEl>
                                        <p:attrNameLst>
                                          <p:attrName>style.visibility</p:attrName>
                                        </p:attrNameLst>
                                      </p:cBhvr>
                                      <p:to>
                                        <p:strVal val="visible"/>
                                      </p:to>
                                    </p:set>
                                    <p:anim calcmode="lin" valueType="num">
                                      <p:cBhvr additive="base">
                                        <p:cTn id="11" dur="500"/>
                                        <p:tgtEl>
                                          <p:spTgt spid="30">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0">
                                            <p:txEl>
                                              <p:pRg st="0" end="0"/>
                                            </p:txEl>
                                          </p:spTgt>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30">
                                            <p:txEl>
                                              <p:pRg st="1" end="1"/>
                                            </p:txEl>
                                          </p:spTgt>
                                        </p:tgtEl>
                                        <p:attrNameLst>
                                          <p:attrName>style.visibility</p:attrName>
                                        </p:attrNameLst>
                                      </p:cBhvr>
                                      <p:to>
                                        <p:strVal val="visible"/>
                                      </p:to>
                                    </p:set>
                                    <p:anim calcmode="lin" valueType="num">
                                      <p:cBhvr additive="base">
                                        <p:cTn id="16" dur="500"/>
                                        <p:tgtEl>
                                          <p:spTgt spid="30">
                                            <p:txEl>
                                              <p:pRg st="1" end="1"/>
                                            </p:txEl>
                                          </p:spTgt>
                                        </p:tgtEl>
                                        <p:attrNameLst>
                                          <p:attrName>ppt_y</p:attrName>
                                        </p:attrNameLst>
                                      </p:cBhvr>
                                      <p:tavLst>
                                        <p:tav tm="0">
                                          <p:val>
                                            <p:strVal val="#ppt_y+#ppt_h*1.125000"/>
                                          </p:val>
                                        </p:tav>
                                        <p:tav tm="100000">
                                          <p:val>
                                            <p:strVal val="#ppt_y"/>
                                          </p:val>
                                        </p:tav>
                                      </p:tavLst>
                                    </p:anim>
                                    <p:animEffect transition="in" filter="wipe(up)">
                                      <p:cBhvr>
                                        <p:cTn id="17" dur="500"/>
                                        <p:tgtEl>
                                          <p:spTgt spid="30">
                                            <p:txEl>
                                              <p:pRg st="1" end="1"/>
                                            </p:txEl>
                                          </p:spTgt>
                                        </p:tgtEl>
                                      </p:cBhvr>
                                    </p:animEffect>
                                  </p:childTnLst>
                                </p:cTn>
                              </p:par>
                            </p:childTnLst>
                          </p:cTn>
                        </p:par>
                        <p:par>
                          <p:cTn id="18" fill="hold">
                            <p:stCondLst>
                              <p:cond delay="1500"/>
                            </p:stCondLst>
                            <p:childTnLst>
                              <p:par>
                                <p:cTn id="19" presetID="12" presetClass="entr" presetSubtype="4" fill="hold" grpId="0" nodeType="afterEffect">
                                  <p:stCondLst>
                                    <p:cond delay="0"/>
                                  </p:stCondLst>
                                  <p:childTnLst>
                                    <p:set>
                                      <p:cBhvr>
                                        <p:cTn id="20" dur="1" fill="hold">
                                          <p:stCondLst>
                                            <p:cond delay="0"/>
                                          </p:stCondLst>
                                        </p:cTn>
                                        <p:tgtEl>
                                          <p:spTgt spid="30">
                                            <p:txEl>
                                              <p:pRg st="3" end="3"/>
                                            </p:txEl>
                                          </p:spTgt>
                                        </p:tgtEl>
                                        <p:attrNameLst>
                                          <p:attrName>style.visibility</p:attrName>
                                        </p:attrNameLst>
                                      </p:cBhvr>
                                      <p:to>
                                        <p:strVal val="visible"/>
                                      </p:to>
                                    </p:set>
                                    <p:anim calcmode="lin" valueType="num">
                                      <p:cBhvr additive="base">
                                        <p:cTn id="21" dur="500"/>
                                        <p:tgtEl>
                                          <p:spTgt spid="30">
                                            <p:txEl>
                                              <p:pRg st="3" end="3"/>
                                            </p:txEl>
                                          </p:spTgt>
                                        </p:tgtEl>
                                        <p:attrNameLst>
                                          <p:attrName>ppt_y</p:attrName>
                                        </p:attrNameLst>
                                      </p:cBhvr>
                                      <p:tavLst>
                                        <p:tav tm="0">
                                          <p:val>
                                            <p:strVal val="#ppt_y+#ppt_h*1.125000"/>
                                          </p:val>
                                        </p:tav>
                                        <p:tav tm="100000">
                                          <p:val>
                                            <p:strVal val="#ppt_y"/>
                                          </p:val>
                                        </p:tav>
                                      </p:tavLst>
                                    </p:anim>
                                    <p:animEffect transition="in" filter="wipe(up)">
                                      <p:cBhvr>
                                        <p:cTn id="22"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 grpId="0"/>
      <p:bldP spid="30" grpId="0"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53C78-A37F-4745-9D9F-25FD6A2FAB2B}"/>
              </a:ext>
            </a:extLst>
          </p:cNvPr>
          <p:cNvSpPr>
            <a:spLocks noGrp="1"/>
          </p:cNvSpPr>
          <p:nvPr>
            <p:ph type="ctrTitle"/>
          </p:nvPr>
        </p:nvSpPr>
        <p:spPr>
          <a:xfrm>
            <a:off x="1524000" y="2504661"/>
            <a:ext cx="9144000" cy="1005302"/>
          </a:xfrm>
        </p:spPr>
        <p:txBody>
          <a:bodyPr/>
          <a:lstStyle/>
          <a:p>
            <a:r>
              <a:rPr lang="en-US" dirty="0">
                <a:latin typeface="Arial" panose="020B0604020202020204" pitchFamily="34" charset="0"/>
                <a:cs typeface="Arial" panose="020B0604020202020204" pitchFamily="34" charset="0"/>
              </a:rPr>
              <a:t>Sample 2</a:t>
            </a:r>
          </a:p>
        </p:txBody>
      </p:sp>
    </p:spTree>
    <p:extLst>
      <p:ext uri="{BB962C8B-B14F-4D97-AF65-F5344CB8AC3E}">
        <p14:creationId xmlns:p14="http://schemas.microsoft.com/office/powerpoint/2010/main" val="2394044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53C78-A37F-4745-9D9F-25FD6A2FAB2B}"/>
              </a:ext>
            </a:extLst>
          </p:cNvPr>
          <p:cNvSpPr>
            <a:spLocks noGrp="1"/>
          </p:cNvSpPr>
          <p:nvPr>
            <p:ph type="ctrTitle"/>
          </p:nvPr>
        </p:nvSpPr>
        <p:spPr>
          <a:xfrm>
            <a:off x="1524000" y="2504661"/>
            <a:ext cx="9144000" cy="1005302"/>
          </a:xfrm>
        </p:spPr>
        <p:txBody>
          <a:bodyPr/>
          <a:lstStyle/>
          <a:p>
            <a:r>
              <a:rPr lang="en-US" dirty="0">
                <a:latin typeface="Arial" panose="020B0604020202020204" pitchFamily="34" charset="0"/>
                <a:cs typeface="Arial" panose="020B0604020202020204" pitchFamily="34" charset="0"/>
              </a:rPr>
              <a:t>Sample 2</a:t>
            </a:r>
          </a:p>
        </p:txBody>
      </p:sp>
    </p:spTree>
    <p:extLst>
      <p:ext uri="{BB962C8B-B14F-4D97-AF65-F5344CB8AC3E}">
        <p14:creationId xmlns:p14="http://schemas.microsoft.com/office/powerpoint/2010/main" val="979716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6288" y="0"/>
            <a:ext cx="4154488" cy="6858000"/>
          </a:xfrm>
          <a:prstGeom prst="rect">
            <a:avLst/>
          </a:prstGeom>
          <a:solidFill>
            <a:srgbClr val="FFC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3" name="Picture 2"/>
          <p:cNvPicPr>
            <a:picLocks noChangeAspect="1"/>
          </p:cNvPicPr>
          <p:nvPr/>
        </p:nvPicPr>
        <p:blipFill>
          <a:blip r:embed="rId3"/>
          <a:stretch>
            <a:fillRect/>
          </a:stretch>
        </p:blipFill>
        <p:spPr>
          <a:xfrm>
            <a:off x="1491685" y="2821127"/>
            <a:ext cx="2697439" cy="1215747"/>
          </a:xfrm>
          <a:prstGeom prst="rect">
            <a:avLst/>
          </a:prstGeom>
        </p:spPr>
      </p:pic>
      <p:sp>
        <p:nvSpPr>
          <p:cNvPr id="16" name="Rectangle 6"/>
          <p:cNvSpPr>
            <a:spLocks noChangeArrowheads="1"/>
          </p:cNvSpPr>
          <p:nvPr/>
        </p:nvSpPr>
        <p:spPr bwMode="auto">
          <a:xfrm>
            <a:off x="5646173" y="2144018"/>
            <a:ext cx="506844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09448"/>
            <a:r>
              <a:rPr lang="en-GB" sz="3900" b="1" dirty="0">
                <a:solidFill>
                  <a:schemeClr val="bg1">
                    <a:lumMod val="25000"/>
                  </a:schemeClr>
                </a:solidFill>
                <a:latin typeface="+mj-lt"/>
                <a:ea typeface="Montserrat Alternates" charset="0"/>
                <a:cs typeface="Montserrat Alternates" charset="0"/>
              </a:rPr>
              <a:t>SPIRIT PRESENTATION TO</a:t>
            </a:r>
            <a:endParaRPr lang="en-US" altLang="en-US" sz="3900" b="1" dirty="0">
              <a:solidFill>
                <a:schemeClr val="accent5"/>
              </a:solidFill>
              <a:latin typeface="+mj-lt"/>
            </a:endParaRPr>
          </a:p>
        </p:txBody>
      </p:sp>
      <p:pic>
        <p:nvPicPr>
          <p:cNvPr id="7" name="Picture 6"/>
          <p:cNvPicPr>
            <a:picLocks noChangeAspect="1"/>
          </p:cNvPicPr>
          <p:nvPr/>
        </p:nvPicPr>
        <p:blipFill>
          <a:blip r:embed="rId4"/>
          <a:stretch>
            <a:fillRect/>
          </a:stretch>
        </p:blipFill>
        <p:spPr>
          <a:xfrm>
            <a:off x="5738091" y="3440468"/>
            <a:ext cx="4415415" cy="1346702"/>
          </a:xfrm>
          <a:prstGeom prst="rect">
            <a:avLst/>
          </a:prstGeom>
        </p:spPr>
      </p:pic>
    </p:spTree>
    <p:extLst>
      <p:ext uri="{BB962C8B-B14F-4D97-AF65-F5344CB8AC3E}">
        <p14:creationId xmlns:p14="http://schemas.microsoft.com/office/powerpoint/2010/main" val="3583340285"/>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675</Words>
  <Application>Microsoft Macintosh PowerPoint</Application>
  <PresentationFormat>Widescreen</PresentationFormat>
  <Paragraphs>199</Paragraphs>
  <Slides>20</Slides>
  <Notes>11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 Light</vt:lpstr>
      <vt:lpstr>Roboto</vt:lpstr>
      <vt:lpstr>Montserrat</vt:lpstr>
      <vt:lpstr>Montserrat Medium</vt:lpstr>
      <vt:lpstr>Calibri</vt:lpstr>
      <vt:lpstr>Office Theme</vt:lpstr>
      <vt:lpstr>Sample 1</vt:lpstr>
      <vt:lpstr>PowerPoint Presentation</vt:lpstr>
      <vt:lpstr>PowerPoint Presentation</vt:lpstr>
      <vt:lpstr>PowerPoint Presentation</vt:lpstr>
      <vt:lpstr>PowerPoint Presentation</vt:lpstr>
      <vt:lpstr>PowerPoint Presentation</vt:lpstr>
      <vt:lpstr>Sample 2</vt:lpstr>
      <vt:lpstr>Sample 2</vt:lpstr>
      <vt:lpstr>PowerPoint Presentation</vt:lpstr>
      <vt:lpstr>PowerPoint Presentation</vt:lpstr>
      <vt:lpstr>PowerPoint Presentation</vt:lpstr>
      <vt:lpstr>PowerPoint Presentation</vt:lpstr>
      <vt:lpstr>PowerPoint Presentation</vt:lpstr>
      <vt:lpstr>PowerPoint Presentation</vt:lpstr>
      <vt:lpstr>Sample 3</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 Apple</dc:creator>
  <cp:lastModifiedBy>C Apple</cp:lastModifiedBy>
  <cp:revision>10</cp:revision>
  <dcterms:created xsi:type="dcterms:W3CDTF">2019-05-02T13:41:10Z</dcterms:created>
  <dcterms:modified xsi:type="dcterms:W3CDTF">2019-05-02T14:30:49Z</dcterms:modified>
</cp:coreProperties>
</file>